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7.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8.xml" ContentType="application/vnd.openxmlformats-officedocument.presentationml.tags+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9.xml" ContentType="application/vnd.openxmlformats-officedocument.presentationml.tags+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0.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19"/>
  </p:notesMasterIdLst>
  <p:handoutMasterIdLst>
    <p:handoutMasterId r:id="rId20"/>
  </p:handoutMasterIdLst>
  <p:sldIdLst>
    <p:sldId id="256" r:id="rId3"/>
    <p:sldId id="258" r:id="rId4"/>
    <p:sldId id="257" r:id="rId5"/>
    <p:sldId id="259" r:id="rId6"/>
    <p:sldId id="316" r:id="rId7"/>
    <p:sldId id="261" r:id="rId8"/>
    <p:sldId id="268" r:id="rId9"/>
    <p:sldId id="317" r:id="rId10"/>
    <p:sldId id="263" r:id="rId11"/>
    <p:sldId id="264" r:id="rId12"/>
    <p:sldId id="265" r:id="rId13"/>
    <p:sldId id="302" r:id="rId14"/>
    <p:sldId id="304" r:id="rId15"/>
    <p:sldId id="270" r:id="rId16"/>
    <p:sldId id="318" r:id="rId17"/>
    <p:sldId id="315" r:id="rId18"/>
  </p:sldIdLst>
  <p:sldSz cx="12192000" cy="6858000"/>
  <p:notesSz cx="7019925" cy="9305925"/>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85E9"/>
    <a:srgbClr val="EE4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5258" autoAdjust="0"/>
  </p:normalViewPr>
  <p:slideViewPr>
    <p:cSldViewPr snapToGrid="0">
      <p:cViewPr varScale="1">
        <p:scale>
          <a:sx n="114" d="100"/>
          <a:sy n="114" d="100"/>
        </p:scale>
        <p:origin x="474" y="10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38" d="100"/>
          <a:sy n="38" d="100"/>
        </p:scale>
        <p:origin x="2419"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0.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0.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DC37DE-0122-4946-BB05-5973670A0F2F}"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6024A32E-16F9-46BE-9868-EC40FA14F583}">
      <dgm:prSet phldrT="[Text]"/>
      <dgm:spPr>
        <a:solidFill>
          <a:srgbClr val="EE42E6"/>
        </a:solidFill>
      </dgm:spPr>
      <dgm:t>
        <a:bodyPr/>
        <a:lstStyle/>
        <a:p>
          <a:r>
            <a:rPr lang="en-US" dirty="0"/>
            <a:t>Groups of individuals of similar ages whose members have experienced a noteworthy historical event while young.</a:t>
          </a:r>
        </a:p>
      </dgm:t>
    </dgm:pt>
    <dgm:pt modelId="{4C9EEECB-3461-450C-A34B-F92D69735F71}" type="parTrans" cxnId="{6F89ECD9-74D0-45C0-BB39-A01DCBD265DC}">
      <dgm:prSet/>
      <dgm:spPr/>
      <dgm:t>
        <a:bodyPr/>
        <a:lstStyle/>
        <a:p>
          <a:endParaRPr lang="en-US"/>
        </a:p>
      </dgm:t>
    </dgm:pt>
    <dgm:pt modelId="{BCA9C506-720B-4602-AB8B-7719E7B42E1C}" type="sibTrans" cxnId="{6F89ECD9-74D0-45C0-BB39-A01DCBD265DC}">
      <dgm:prSet/>
      <dgm:spPr/>
      <dgm:t>
        <a:bodyPr/>
        <a:lstStyle/>
        <a:p>
          <a:endParaRPr lang="en-US"/>
        </a:p>
      </dgm:t>
    </dgm:pt>
    <dgm:pt modelId="{4C5FE0BE-AE18-4856-B9C1-B824A7171519}">
      <dgm:prSet phldrT="[Text]"/>
      <dgm:spPr>
        <a:solidFill>
          <a:srgbClr val="EE42E6"/>
        </a:solidFill>
      </dgm:spPr>
      <dgm:t>
        <a:bodyPr/>
        <a:lstStyle/>
        <a:p>
          <a:r>
            <a:rPr lang="en-US" dirty="0"/>
            <a:t>As a result of this experience, they develop a social consciousness or perspective that contributes to social change. </a:t>
          </a:r>
        </a:p>
      </dgm:t>
    </dgm:pt>
    <dgm:pt modelId="{9D0671AD-22FF-4D16-BF81-D091695CFD49}" type="parTrans" cxnId="{CC4C4A69-CDEB-4104-99E8-8C4743537748}">
      <dgm:prSet/>
      <dgm:spPr/>
      <dgm:t>
        <a:bodyPr/>
        <a:lstStyle/>
        <a:p>
          <a:endParaRPr lang="en-US"/>
        </a:p>
      </dgm:t>
    </dgm:pt>
    <dgm:pt modelId="{8035E718-33D1-427F-99B5-AE00C69EA98E}" type="sibTrans" cxnId="{CC4C4A69-CDEB-4104-99E8-8C4743537748}">
      <dgm:prSet/>
      <dgm:spPr/>
      <dgm:t>
        <a:bodyPr/>
        <a:lstStyle/>
        <a:p>
          <a:endParaRPr lang="en-US"/>
        </a:p>
      </dgm:t>
    </dgm:pt>
    <dgm:pt modelId="{8B91C9C6-D780-4F6D-937C-63134EB1BE10}">
      <dgm:prSet phldrT="[Text]"/>
      <dgm:spPr>
        <a:solidFill>
          <a:srgbClr val="EE42E6"/>
        </a:solidFill>
      </dgm:spPr>
      <dgm:t>
        <a:bodyPr/>
        <a:lstStyle/>
        <a:p>
          <a:r>
            <a:rPr lang="en-US" dirty="0"/>
            <a:t>Within every generation are differing forms of response to historical situation, creating many “units” within a generation.</a:t>
          </a:r>
        </a:p>
      </dgm:t>
    </dgm:pt>
    <dgm:pt modelId="{5B89117C-2F46-43E8-9739-ECA887C25E13}" type="parTrans" cxnId="{B18C294A-AB15-4882-848C-338A85F7B970}">
      <dgm:prSet/>
      <dgm:spPr/>
      <dgm:t>
        <a:bodyPr/>
        <a:lstStyle/>
        <a:p>
          <a:endParaRPr lang="en-US"/>
        </a:p>
      </dgm:t>
    </dgm:pt>
    <dgm:pt modelId="{EC05D2B5-8AAF-44E8-BD57-CAF1925F7B15}" type="sibTrans" cxnId="{B18C294A-AB15-4882-848C-338A85F7B970}">
      <dgm:prSet/>
      <dgm:spPr/>
      <dgm:t>
        <a:bodyPr/>
        <a:lstStyle/>
        <a:p>
          <a:endParaRPr lang="en-US"/>
        </a:p>
      </dgm:t>
    </dgm:pt>
    <dgm:pt modelId="{9BADF10A-570A-4CE8-BE72-0408F0F63F4E}" type="pres">
      <dgm:prSet presAssocID="{B2DC37DE-0122-4946-BB05-5973670A0F2F}" presName="Name0" presStyleCnt="0">
        <dgm:presLayoutVars>
          <dgm:dir/>
          <dgm:animLvl val="lvl"/>
          <dgm:resizeHandles val="exact"/>
        </dgm:presLayoutVars>
      </dgm:prSet>
      <dgm:spPr/>
      <dgm:t>
        <a:bodyPr/>
        <a:lstStyle/>
        <a:p>
          <a:endParaRPr lang="en-US"/>
        </a:p>
      </dgm:t>
    </dgm:pt>
    <dgm:pt modelId="{94AE1FDD-F095-4D71-90D3-C989D2053F77}" type="pres">
      <dgm:prSet presAssocID="{8B91C9C6-D780-4F6D-937C-63134EB1BE10}" presName="boxAndChildren" presStyleCnt="0"/>
      <dgm:spPr/>
    </dgm:pt>
    <dgm:pt modelId="{DE98430A-CD05-483C-B4B9-6CC164A32685}" type="pres">
      <dgm:prSet presAssocID="{8B91C9C6-D780-4F6D-937C-63134EB1BE10}" presName="parentTextBox" presStyleLbl="node1" presStyleIdx="0" presStyleCnt="3"/>
      <dgm:spPr/>
      <dgm:t>
        <a:bodyPr/>
        <a:lstStyle/>
        <a:p>
          <a:endParaRPr lang="en-US"/>
        </a:p>
      </dgm:t>
    </dgm:pt>
    <dgm:pt modelId="{AA7C0391-A27C-4CA2-8FF9-387FD4226B19}" type="pres">
      <dgm:prSet presAssocID="{8035E718-33D1-427F-99B5-AE00C69EA98E}" presName="sp" presStyleCnt="0"/>
      <dgm:spPr/>
    </dgm:pt>
    <dgm:pt modelId="{ADD03984-EF20-468C-A274-8E03FACDA04C}" type="pres">
      <dgm:prSet presAssocID="{4C5FE0BE-AE18-4856-B9C1-B824A7171519}" presName="arrowAndChildren" presStyleCnt="0"/>
      <dgm:spPr/>
    </dgm:pt>
    <dgm:pt modelId="{8331E21E-E720-490F-A203-51EB9CFFDBBF}" type="pres">
      <dgm:prSet presAssocID="{4C5FE0BE-AE18-4856-B9C1-B824A7171519}" presName="parentTextArrow" presStyleLbl="node1" presStyleIdx="1" presStyleCnt="3"/>
      <dgm:spPr/>
      <dgm:t>
        <a:bodyPr/>
        <a:lstStyle/>
        <a:p>
          <a:endParaRPr lang="en-US"/>
        </a:p>
      </dgm:t>
    </dgm:pt>
    <dgm:pt modelId="{1689446E-F213-4D33-9330-ABDFF8D3CB3D}" type="pres">
      <dgm:prSet presAssocID="{BCA9C506-720B-4602-AB8B-7719E7B42E1C}" presName="sp" presStyleCnt="0"/>
      <dgm:spPr/>
    </dgm:pt>
    <dgm:pt modelId="{0408A2EF-1A86-4191-BD44-BE65C19042E4}" type="pres">
      <dgm:prSet presAssocID="{6024A32E-16F9-46BE-9868-EC40FA14F583}" presName="arrowAndChildren" presStyleCnt="0"/>
      <dgm:spPr/>
    </dgm:pt>
    <dgm:pt modelId="{6DC22246-D40E-44E2-801B-1F446E340E4D}" type="pres">
      <dgm:prSet presAssocID="{6024A32E-16F9-46BE-9868-EC40FA14F583}" presName="parentTextArrow" presStyleLbl="node1" presStyleIdx="2" presStyleCnt="3" custLinFactNeighborX="458" custLinFactNeighborY="-47"/>
      <dgm:spPr/>
      <dgm:t>
        <a:bodyPr/>
        <a:lstStyle/>
        <a:p>
          <a:endParaRPr lang="en-US"/>
        </a:p>
      </dgm:t>
    </dgm:pt>
  </dgm:ptLst>
  <dgm:cxnLst>
    <dgm:cxn modelId="{CC4C4A69-CDEB-4104-99E8-8C4743537748}" srcId="{B2DC37DE-0122-4946-BB05-5973670A0F2F}" destId="{4C5FE0BE-AE18-4856-B9C1-B824A7171519}" srcOrd="1" destOrd="0" parTransId="{9D0671AD-22FF-4D16-BF81-D091695CFD49}" sibTransId="{8035E718-33D1-427F-99B5-AE00C69EA98E}"/>
    <dgm:cxn modelId="{B18C294A-AB15-4882-848C-338A85F7B970}" srcId="{B2DC37DE-0122-4946-BB05-5973670A0F2F}" destId="{8B91C9C6-D780-4F6D-937C-63134EB1BE10}" srcOrd="2" destOrd="0" parTransId="{5B89117C-2F46-43E8-9739-ECA887C25E13}" sibTransId="{EC05D2B5-8AAF-44E8-BD57-CAF1925F7B15}"/>
    <dgm:cxn modelId="{E606B66F-077C-43FF-AA9B-4D6979E60E9C}" type="presOf" srcId="{4C5FE0BE-AE18-4856-B9C1-B824A7171519}" destId="{8331E21E-E720-490F-A203-51EB9CFFDBBF}" srcOrd="0" destOrd="0" presId="urn:microsoft.com/office/officeart/2005/8/layout/process4"/>
    <dgm:cxn modelId="{56B4C4A2-0E35-4349-B015-14333C1058E1}" type="presOf" srcId="{8B91C9C6-D780-4F6D-937C-63134EB1BE10}" destId="{DE98430A-CD05-483C-B4B9-6CC164A32685}" srcOrd="0" destOrd="0" presId="urn:microsoft.com/office/officeart/2005/8/layout/process4"/>
    <dgm:cxn modelId="{F7D94798-0BF4-4C50-B313-C7372F653401}" type="presOf" srcId="{6024A32E-16F9-46BE-9868-EC40FA14F583}" destId="{6DC22246-D40E-44E2-801B-1F446E340E4D}" srcOrd="0" destOrd="0" presId="urn:microsoft.com/office/officeart/2005/8/layout/process4"/>
    <dgm:cxn modelId="{6F89ECD9-74D0-45C0-BB39-A01DCBD265DC}" srcId="{B2DC37DE-0122-4946-BB05-5973670A0F2F}" destId="{6024A32E-16F9-46BE-9868-EC40FA14F583}" srcOrd="0" destOrd="0" parTransId="{4C9EEECB-3461-450C-A34B-F92D69735F71}" sibTransId="{BCA9C506-720B-4602-AB8B-7719E7B42E1C}"/>
    <dgm:cxn modelId="{CE91066D-0D14-4597-BCD6-CB1E75F935B4}" type="presOf" srcId="{B2DC37DE-0122-4946-BB05-5973670A0F2F}" destId="{9BADF10A-570A-4CE8-BE72-0408F0F63F4E}" srcOrd="0" destOrd="0" presId="urn:microsoft.com/office/officeart/2005/8/layout/process4"/>
    <dgm:cxn modelId="{FC8F178E-FD54-452B-998D-7A9938B5A005}" type="presParOf" srcId="{9BADF10A-570A-4CE8-BE72-0408F0F63F4E}" destId="{94AE1FDD-F095-4D71-90D3-C989D2053F77}" srcOrd="0" destOrd="0" presId="urn:microsoft.com/office/officeart/2005/8/layout/process4"/>
    <dgm:cxn modelId="{CCA79C60-1088-49B4-BA11-B700F58E60E1}" type="presParOf" srcId="{94AE1FDD-F095-4D71-90D3-C989D2053F77}" destId="{DE98430A-CD05-483C-B4B9-6CC164A32685}" srcOrd="0" destOrd="0" presId="urn:microsoft.com/office/officeart/2005/8/layout/process4"/>
    <dgm:cxn modelId="{566A49E4-6558-462F-AED8-AB06E6DDA24B}" type="presParOf" srcId="{9BADF10A-570A-4CE8-BE72-0408F0F63F4E}" destId="{AA7C0391-A27C-4CA2-8FF9-387FD4226B19}" srcOrd="1" destOrd="0" presId="urn:microsoft.com/office/officeart/2005/8/layout/process4"/>
    <dgm:cxn modelId="{54E7DF79-F6C3-43F2-B9FE-F11E34AA0820}" type="presParOf" srcId="{9BADF10A-570A-4CE8-BE72-0408F0F63F4E}" destId="{ADD03984-EF20-468C-A274-8E03FACDA04C}" srcOrd="2" destOrd="0" presId="urn:microsoft.com/office/officeart/2005/8/layout/process4"/>
    <dgm:cxn modelId="{B92A668E-7676-43FF-8875-BBBEEE6B28FA}" type="presParOf" srcId="{ADD03984-EF20-468C-A274-8E03FACDA04C}" destId="{8331E21E-E720-490F-A203-51EB9CFFDBBF}" srcOrd="0" destOrd="0" presId="urn:microsoft.com/office/officeart/2005/8/layout/process4"/>
    <dgm:cxn modelId="{664C40F7-5CBE-471B-ABDF-4959B9626C06}" type="presParOf" srcId="{9BADF10A-570A-4CE8-BE72-0408F0F63F4E}" destId="{1689446E-F213-4D33-9330-ABDFF8D3CB3D}" srcOrd="3" destOrd="0" presId="urn:microsoft.com/office/officeart/2005/8/layout/process4"/>
    <dgm:cxn modelId="{404A682F-7792-4E8D-8C70-80D6FC618C4D}" type="presParOf" srcId="{9BADF10A-570A-4CE8-BE72-0408F0F63F4E}" destId="{0408A2EF-1A86-4191-BD44-BE65C19042E4}" srcOrd="4" destOrd="0" presId="urn:microsoft.com/office/officeart/2005/8/layout/process4"/>
    <dgm:cxn modelId="{DBFBCEB9-4A97-4F63-A360-BC1075B342A6}" type="presParOf" srcId="{0408A2EF-1A86-4191-BD44-BE65C19042E4}" destId="{6DC22246-D40E-44E2-801B-1F446E340E4D}"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4DB193-D4DF-4607-BC09-ED1617BBB55A}" type="doc">
      <dgm:prSet loTypeId="urn:microsoft.com/office/officeart/2005/8/layout/venn2" loCatId="relationship" qsTypeId="urn:microsoft.com/office/officeart/2005/8/quickstyle/simple1" qsCatId="simple" csTypeId="urn:microsoft.com/office/officeart/2005/8/colors/accent6_2" csCatId="accent6" phldr="1"/>
      <dgm:spPr/>
      <dgm:t>
        <a:bodyPr/>
        <a:lstStyle/>
        <a:p>
          <a:endParaRPr lang="en-US"/>
        </a:p>
      </dgm:t>
    </dgm:pt>
    <dgm:pt modelId="{699FB5B8-F126-4EB8-9EEB-A6533DFD57CF}">
      <dgm:prSet phldrT="[Text]" custT="1"/>
      <dgm:spPr>
        <a:solidFill>
          <a:srgbClr val="7785E9"/>
        </a:solidFill>
      </dgm:spPr>
      <dgm:t>
        <a:bodyPr/>
        <a:lstStyle/>
        <a:p>
          <a:r>
            <a:rPr lang="en-US" sz="2800" dirty="0">
              <a:solidFill>
                <a:schemeClr val="tx1"/>
              </a:solidFill>
            </a:rPr>
            <a:t>Clients or Customer</a:t>
          </a:r>
        </a:p>
      </dgm:t>
    </dgm:pt>
    <dgm:pt modelId="{EE1CCC8B-F5C1-4E70-89CF-233C4133D044}" type="parTrans" cxnId="{46B0B670-DCAB-4F25-9E2E-166D092EF75E}">
      <dgm:prSet/>
      <dgm:spPr/>
      <dgm:t>
        <a:bodyPr/>
        <a:lstStyle/>
        <a:p>
          <a:endParaRPr lang="en-US" sz="3200"/>
        </a:p>
      </dgm:t>
    </dgm:pt>
    <dgm:pt modelId="{26F0AB29-133E-4207-96D7-B24DEDD843A5}" type="sibTrans" cxnId="{46B0B670-DCAB-4F25-9E2E-166D092EF75E}">
      <dgm:prSet/>
      <dgm:spPr/>
      <dgm:t>
        <a:bodyPr/>
        <a:lstStyle/>
        <a:p>
          <a:endParaRPr lang="en-US" sz="3200"/>
        </a:p>
      </dgm:t>
    </dgm:pt>
    <dgm:pt modelId="{1C482601-A4B8-4E69-8A29-D59F8C4417C6}">
      <dgm:prSet phldrT="[Text]" custT="1"/>
      <dgm:spPr>
        <a:solidFill>
          <a:srgbClr val="7785E9"/>
        </a:solidFill>
      </dgm:spPr>
      <dgm:t>
        <a:bodyPr/>
        <a:lstStyle/>
        <a:p>
          <a:r>
            <a:rPr lang="en-US" sz="2800" dirty="0">
              <a:solidFill>
                <a:schemeClr val="tx1"/>
              </a:solidFill>
            </a:rPr>
            <a:t>Team</a:t>
          </a:r>
        </a:p>
      </dgm:t>
    </dgm:pt>
    <dgm:pt modelId="{47B73350-C1AC-4F03-B79F-F52DD98AB325}" type="parTrans" cxnId="{330B36BB-BE7A-443B-BF50-2D78B5DC8632}">
      <dgm:prSet/>
      <dgm:spPr/>
      <dgm:t>
        <a:bodyPr/>
        <a:lstStyle/>
        <a:p>
          <a:endParaRPr lang="en-US" sz="3200"/>
        </a:p>
      </dgm:t>
    </dgm:pt>
    <dgm:pt modelId="{B28BD3D4-8726-4633-A1C5-DB09A084C829}" type="sibTrans" cxnId="{330B36BB-BE7A-443B-BF50-2D78B5DC8632}">
      <dgm:prSet/>
      <dgm:spPr/>
      <dgm:t>
        <a:bodyPr/>
        <a:lstStyle/>
        <a:p>
          <a:endParaRPr lang="en-US" sz="3200"/>
        </a:p>
      </dgm:t>
    </dgm:pt>
    <dgm:pt modelId="{92D4897A-AF9E-4299-9639-9DFFB490590A}">
      <dgm:prSet phldrT="[Text]" custT="1"/>
      <dgm:spPr>
        <a:solidFill>
          <a:srgbClr val="7785E9"/>
        </a:solidFill>
      </dgm:spPr>
      <dgm:t>
        <a:bodyPr/>
        <a:lstStyle/>
        <a:p>
          <a:r>
            <a:rPr lang="en-US" sz="2800" dirty="0">
              <a:solidFill>
                <a:schemeClr val="tx1"/>
              </a:solidFill>
            </a:rPr>
            <a:t>Yourself</a:t>
          </a:r>
        </a:p>
      </dgm:t>
    </dgm:pt>
    <dgm:pt modelId="{8D0C217C-A701-4D1D-B1AC-035940768EC3}" type="parTrans" cxnId="{A0F4D4E7-F39F-46B6-9A6E-8B7D7E615E35}">
      <dgm:prSet/>
      <dgm:spPr/>
      <dgm:t>
        <a:bodyPr/>
        <a:lstStyle/>
        <a:p>
          <a:endParaRPr lang="en-US" sz="3200"/>
        </a:p>
      </dgm:t>
    </dgm:pt>
    <dgm:pt modelId="{49B2A283-6234-4621-9771-40BC4AD60FB4}" type="sibTrans" cxnId="{A0F4D4E7-F39F-46B6-9A6E-8B7D7E615E35}">
      <dgm:prSet/>
      <dgm:spPr/>
      <dgm:t>
        <a:bodyPr/>
        <a:lstStyle/>
        <a:p>
          <a:endParaRPr lang="en-US" sz="3200"/>
        </a:p>
      </dgm:t>
    </dgm:pt>
    <dgm:pt modelId="{CD227C7A-0F41-4279-B97B-34675957FDA4}" type="pres">
      <dgm:prSet presAssocID="{7B4DB193-D4DF-4607-BC09-ED1617BBB55A}" presName="Name0" presStyleCnt="0">
        <dgm:presLayoutVars>
          <dgm:chMax val="7"/>
          <dgm:resizeHandles val="exact"/>
        </dgm:presLayoutVars>
      </dgm:prSet>
      <dgm:spPr/>
      <dgm:t>
        <a:bodyPr/>
        <a:lstStyle/>
        <a:p>
          <a:endParaRPr lang="en-US"/>
        </a:p>
      </dgm:t>
    </dgm:pt>
    <dgm:pt modelId="{F26C7B8E-61EB-4106-BBCD-6BC3CE94D061}" type="pres">
      <dgm:prSet presAssocID="{7B4DB193-D4DF-4607-BC09-ED1617BBB55A}" presName="comp1" presStyleCnt="0"/>
      <dgm:spPr/>
    </dgm:pt>
    <dgm:pt modelId="{6656B4DD-4D3D-4F91-8A0A-D51DF4DEE6B5}" type="pres">
      <dgm:prSet presAssocID="{7B4DB193-D4DF-4607-BC09-ED1617BBB55A}" presName="circle1" presStyleLbl="node1" presStyleIdx="0" presStyleCnt="3"/>
      <dgm:spPr/>
      <dgm:t>
        <a:bodyPr/>
        <a:lstStyle/>
        <a:p>
          <a:endParaRPr lang="en-US"/>
        </a:p>
      </dgm:t>
    </dgm:pt>
    <dgm:pt modelId="{5B63C859-B906-46D0-8A24-A70CC908D129}" type="pres">
      <dgm:prSet presAssocID="{7B4DB193-D4DF-4607-BC09-ED1617BBB55A}" presName="c1text" presStyleLbl="node1" presStyleIdx="0" presStyleCnt="3">
        <dgm:presLayoutVars>
          <dgm:bulletEnabled val="1"/>
        </dgm:presLayoutVars>
      </dgm:prSet>
      <dgm:spPr/>
      <dgm:t>
        <a:bodyPr/>
        <a:lstStyle/>
        <a:p>
          <a:endParaRPr lang="en-US"/>
        </a:p>
      </dgm:t>
    </dgm:pt>
    <dgm:pt modelId="{12058B25-576C-4F50-AAFB-9B66B6E6C776}" type="pres">
      <dgm:prSet presAssocID="{7B4DB193-D4DF-4607-BC09-ED1617BBB55A}" presName="comp2" presStyleCnt="0"/>
      <dgm:spPr/>
    </dgm:pt>
    <dgm:pt modelId="{87D7C2AC-2314-4FEE-952E-3D3EC20AFB84}" type="pres">
      <dgm:prSet presAssocID="{7B4DB193-D4DF-4607-BC09-ED1617BBB55A}" presName="circle2" presStyleLbl="node1" presStyleIdx="1" presStyleCnt="3"/>
      <dgm:spPr/>
      <dgm:t>
        <a:bodyPr/>
        <a:lstStyle/>
        <a:p>
          <a:endParaRPr lang="en-US"/>
        </a:p>
      </dgm:t>
    </dgm:pt>
    <dgm:pt modelId="{6CF3E170-DC11-4643-A187-EDEFD47F6B18}" type="pres">
      <dgm:prSet presAssocID="{7B4DB193-D4DF-4607-BC09-ED1617BBB55A}" presName="c2text" presStyleLbl="node1" presStyleIdx="1" presStyleCnt="3">
        <dgm:presLayoutVars>
          <dgm:bulletEnabled val="1"/>
        </dgm:presLayoutVars>
      </dgm:prSet>
      <dgm:spPr/>
      <dgm:t>
        <a:bodyPr/>
        <a:lstStyle/>
        <a:p>
          <a:endParaRPr lang="en-US"/>
        </a:p>
      </dgm:t>
    </dgm:pt>
    <dgm:pt modelId="{1A7621AF-76CE-489D-B7AA-CCB9B0B88B14}" type="pres">
      <dgm:prSet presAssocID="{7B4DB193-D4DF-4607-BC09-ED1617BBB55A}" presName="comp3" presStyleCnt="0"/>
      <dgm:spPr/>
    </dgm:pt>
    <dgm:pt modelId="{333EDC25-1844-4CB3-AC9E-A1CFC7FC66AE}" type="pres">
      <dgm:prSet presAssocID="{7B4DB193-D4DF-4607-BC09-ED1617BBB55A}" presName="circle3" presStyleLbl="node1" presStyleIdx="2" presStyleCnt="3"/>
      <dgm:spPr/>
      <dgm:t>
        <a:bodyPr/>
        <a:lstStyle/>
        <a:p>
          <a:endParaRPr lang="en-US"/>
        </a:p>
      </dgm:t>
    </dgm:pt>
    <dgm:pt modelId="{E297B309-6581-40B7-89F9-B07D21580835}" type="pres">
      <dgm:prSet presAssocID="{7B4DB193-D4DF-4607-BC09-ED1617BBB55A}" presName="c3text" presStyleLbl="node1" presStyleIdx="2" presStyleCnt="3">
        <dgm:presLayoutVars>
          <dgm:bulletEnabled val="1"/>
        </dgm:presLayoutVars>
      </dgm:prSet>
      <dgm:spPr/>
      <dgm:t>
        <a:bodyPr/>
        <a:lstStyle/>
        <a:p>
          <a:endParaRPr lang="en-US"/>
        </a:p>
      </dgm:t>
    </dgm:pt>
  </dgm:ptLst>
  <dgm:cxnLst>
    <dgm:cxn modelId="{330B36BB-BE7A-443B-BF50-2D78B5DC8632}" srcId="{7B4DB193-D4DF-4607-BC09-ED1617BBB55A}" destId="{1C482601-A4B8-4E69-8A29-D59F8C4417C6}" srcOrd="1" destOrd="0" parTransId="{47B73350-C1AC-4F03-B79F-F52DD98AB325}" sibTransId="{B28BD3D4-8726-4633-A1C5-DB09A084C829}"/>
    <dgm:cxn modelId="{A0F4D4E7-F39F-46B6-9A6E-8B7D7E615E35}" srcId="{7B4DB193-D4DF-4607-BC09-ED1617BBB55A}" destId="{92D4897A-AF9E-4299-9639-9DFFB490590A}" srcOrd="2" destOrd="0" parTransId="{8D0C217C-A701-4D1D-B1AC-035940768EC3}" sibTransId="{49B2A283-6234-4621-9771-40BC4AD60FB4}"/>
    <dgm:cxn modelId="{6D5D6D87-ADBC-4E1A-A127-E307AC524343}" type="presOf" srcId="{1C482601-A4B8-4E69-8A29-D59F8C4417C6}" destId="{6CF3E170-DC11-4643-A187-EDEFD47F6B18}" srcOrd="1" destOrd="0" presId="urn:microsoft.com/office/officeart/2005/8/layout/venn2"/>
    <dgm:cxn modelId="{4B2B8397-3C09-45E0-9DEC-B7BB92CA6ABC}" type="presOf" srcId="{92D4897A-AF9E-4299-9639-9DFFB490590A}" destId="{333EDC25-1844-4CB3-AC9E-A1CFC7FC66AE}" srcOrd="0" destOrd="0" presId="urn:microsoft.com/office/officeart/2005/8/layout/venn2"/>
    <dgm:cxn modelId="{46B0B670-DCAB-4F25-9E2E-166D092EF75E}" srcId="{7B4DB193-D4DF-4607-BC09-ED1617BBB55A}" destId="{699FB5B8-F126-4EB8-9EEB-A6533DFD57CF}" srcOrd="0" destOrd="0" parTransId="{EE1CCC8B-F5C1-4E70-89CF-233C4133D044}" sibTransId="{26F0AB29-133E-4207-96D7-B24DEDD843A5}"/>
    <dgm:cxn modelId="{4E7C7C8D-45E0-4E98-A1F7-A17724D0D8F4}" type="presOf" srcId="{699FB5B8-F126-4EB8-9EEB-A6533DFD57CF}" destId="{6656B4DD-4D3D-4F91-8A0A-D51DF4DEE6B5}" srcOrd="0" destOrd="0" presId="urn:microsoft.com/office/officeart/2005/8/layout/venn2"/>
    <dgm:cxn modelId="{D43FC945-53AC-4807-9B0B-92D7D66FEF26}" type="presOf" srcId="{92D4897A-AF9E-4299-9639-9DFFB490590A}" destId="{E297B309-6581-40B7-89F9-B07D21580835}" srcOrd="1" destOrd="0" presId="urn:microsoft.com/office/officeart/2005/8/layout/venn2"/>
    <dgm:cxn modelId="{1437AAE3-450C-4EB4-9EC5-AD6F564BAB8C}" type="presOf" srcId="{7B4DB193-D4DF-4607-BC09-ED1617BBB55A}" destId="{CD227C7A-0F41-4279-B97B-34675957FDA4}" srcOrd="0" destOrd="0" presId="urn:microsoft.com/office/officeart/2005/8/layout/venn2"/>
    <dgm:cxn modelId="{7B09506F-4C81-409A-890F-646514DB722A}" type="presOf" srcId="{699FB5B8-F126-4EB8-9EEB-A6533DFD57CF}" destId="{5B63C859-B906-46D0-8A24-A70CC908D129}" srcOrd="1" destOrd="0" presId="urn:microsoft.com/office/officeart/2005/8/layout/venn2"/>
    <dgm:cxn modelId="{BD41391B-8731-43A7-A4AD-1791DF01C7CE}" type="presOf" srcId="{1C482601-A4B8-4E69-8A29-D59F8C4417C6}" destId="{87D7C2AC-2314-4FEE-952E-3D3EC20AFB84}" srcOrd="0" destOrd="0" presId="urn:microsoft.com/office/officeart/2005/8/layout/venn2"/>
    <dgm:cxn modelId="{B491B682-5CF9-4ECF-8D07-C4B6D82BBC00}" type="presParOf" srcId="{CD227C7A-0F41-4279-B97B-34675957FDA4}" destId="{F26C7B8E-61EB-4106-BBCD-6BC3CE94D061}" srcOrd="0" destOrd="0" presId="urn:microsoft.com/office/officeart/2005/8/layout/venn2"/>
    <dgm:cxn modelId="{C3A1AD78-6141-4383-8CE2-A6EF09892A29}" type="presParOf" srcId="{F26C7B8E-61EB-4106-BBCD-6BC3CE94D061}" destId="{6656B4DD-4D3D-4F91-8A0A-D51DF4DEE6B5}" srcOrd="0" destOrd="0" presId="urn:microsoft.com/office/officeart/2005/8/layout/venn2"/>
    <dgm:cxn modelId="{5787D008-41C3-4019-B4B6-6E7FB10B5EB8}" type="presParOf" srcId="{F26C7B8E-61EB-4106-BBCD-6BC3CE94D061}" destId="{5B63C859-B906-46D0-8A24-A70CC908D129}" srcOrd="1" destOrd="0" presId="urn:microsoft.com/office/officeart/2005/8/layout/venn2"/>
    <dgm:cxn modelId="{D154619B-97E1-4BDA-AE1F-A49093D4D100}" type="presParOf" srcId="{CD227C7A-0F41-4279-B97B-34675957FDA4}" destId="{12058B25-576C-4F50-AAFB-9B66B6E6C776}" srcOrd="1" destOrd="0" presId="urn:microsoft.com/office/officeart/2005/8/layout/venn2"/>
    <dgm:cxn modelId="{A344EC81-5569-480F-BA7F-290A180B321E}" type="presParOf" srcId="{12058B25-576C-4F50-AAFB-9B66B6E6C776}" destId="{87D7C2AC-2314-4FEE-952E-3D3EC20AFB84}" srcOrd="0" destOrd="0" presId="urn:microsoft.com/office/officeart/2005/8/layout/venn2"/>
    <dgm:cxn modelId="{408226F3-EB78-4665-8D5D-346FCB011BF3}" type="presParOf" srcId="{12058B25-576C-4F50-AAFB-9B66B6E6C776}" destId="{6CF3E170-DC11-4643-A187-EDEFD47F6B18}" srcOrd="1" destOrd="0" presId="urn:microsoft.com/office/officeart/2005/8/layout/venn2"/>
    <dgm:cxn modelId="{44DBB54F-D1BB-450D-A26C-8A35FF377B46}" type="presParOf" srcId="{CD227C7A-0F41-4279-B97B-34675957FDA4}" destId="{1A7621AF-76CE-489D-B7AA-CCB9B0B88B14}" srcOrd="2" destOrd="0" presId="urn:microsoft.com/office/officeart/2005/8/layout/venn2"/>
    <dgm:cxn modelId="{81B82312-AEF5-4A85-9E02-71C254D946A6}" type="presParOf" srcId="{1A7621AF-76CE-489D-B7AA-CCB9B0B88B14}" destId="{333EDC25-1844-4CB3-AC9E-A1CFC7FC66AE}" srcOrd="0" destOrd="0" presId="urn:microsoft.com/office/officeart/2005/8/layout/venn2"/>
    <dgm:cxn modelId="{AD94EE37-3E3E-4372-8591-837E4073AF1D}" type="presParOf" srcId="{1A7621AF-76CE-489D-B7AA-CCB9B0B88B14}" destId="{E297B309-6581-40B7-89F9-B07D21580835}"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E1E70C-3586-4590-B801-9D63F5DB4B63}"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BD5B342A-23D9-49DC-8EAD-EBE655AB1C8C}">
      <dgm:prSet/>
      <dgm:spPr/>
      <dgm:t>
        <a:bodyPr/>
        <a:lstStyle/>
        <a:p>
          <a:r>
            <a:rPr lang="en-US"/>
            <a:t>RESPECT</a:t>
          </a:r>
        </a:p>
      </dgm:t>
    </dgm:pt>
    <dgm:pt modelId="{503372FA-0482-4851-A501-93E06B88D637}" type="parTrans" cxnId="{3ED986E8-0D62-4C74-A9F4-278EC9C688C7}">
      <dgm:prSet/>
      <dgm:spPr/>
      <dgm:t>
        <a:bodyPr/>
        <a:lstStyle/>
        <a:p>
          <a:endParaRPr lang="en-US"/>
        </a:p>
      </dgm:t>
    </dgm:pt>
    <dgm:pt modelId="{21295DA4-BDBD-4AD0-975E-AC077B26DE2E}" type="sibTrans" cxnId="{3ED986E8-0D62-4C74-A9F4-278EC9C688C7}">
      <dgm:prSet/>
      <dgm:spPr/>
      <dgm:t>
        <a:bodyPr/>
        <a:lstStyle/>
        <a:p>
          <a:endParaRPr lang="en-US"/>
        </a:p>
      </dgm:t>
    </dgm:pt>
    <dgm:pt modelId="{71BB301D-9BF7-41F9-BD91-58CE09B6F2CB}">
      <dgm:prSet/>
      <dgm:spPr/>
      <dgm:t>
        <a:bodyPr/>
        <a:lstStyle/>
        <a:p>
          <a:r>
            <a:rPr lang="en-US"/>
            <a:t>COMPETENCE</a:t>
          </a:r>
        </a:p>
      </dgm:t>
    </dgm:pt>
    <dgm:pt modelId="{DB1619AB-7827-41CF-B597-5398C5F8E1EC}" type="parTrans" cxnId="{47DDC4B0-223F-45F5-8973-6089DCAC3462}">
      <dgm:prSet/>
      <dgm:spPr/>
      <dgm:t>
        <a:bodyPr/>
        <a:lstStyle/>
        <a:p>
          <a:endParaRPr lang="en-US"/>
        </a:p>
      </dgm:t>
    </dgm:pt>
    <dgm:pt modelId="{B85B5874-04ED-4CAE-A6AB-0E3F07FCC30B}" type="sibTrans" cxnId="{47DDC4B0-223F-45F5-8973-6089DCAC3462}">
      <dgm:prSet/>
      <dgm:spPr/>
      <dgm:t>
        <a:bodyPr/>
        <a:lstStyle/>
        <a:p>
          <a:endParaRPr lang="en-US"/>
        </a:p>
      </dgm:t>
    </dgm:pt>
    <dgm:pt modelId="{CE14BD26-2D65-47B2-B87A-9F3A2636ECF4}">
      <dgm:prSet/>
      <dgm:spPr/>
      <dgm:t>
        <a:bodyPr/>
        <a:lstStyle/>
        <a:p>
          <a:r>
            <a:rPr lang="en-US"/>
            <a:t>CONNECTION</a:t>
          </a:r>
        </a:p>
      </dgm:t>
    </dgm:pt>
    <dgm:pt modelId="{3E420DA4-EB7E-493A-B7E8-0B003E0C885B}" type="parTrans" cxnId="{D3788F2A-D0D8-44B7-989B-557C0DFAE397}">
      <dgm:prSet/>
      <dgm:spPr/>
      <dgm:t>
        <a:bodyPr/>
        <a:lstStyle/>
        <a:p>
          <a:endParaRPr lang="en-US"/>
        </a:p>
      </dgm:t>
    </dgm:pt>
    <dgm:pt modelId="{35EDE238-A8C5-4C4E-B2D2-3F2813B43106}" type="sibTrans" cxnId="{D3788F2A-D0D8-44B7-989B-557C0DFAE397}">
      <dgm:prSet/>
      <dgm:spPr/>
      <dgm:t>
        <a:bodyPr/>
        <a:lstStyle/>
        <a:p>
          <a:endParaRPr lang="en-US"/>
        </a:p>
      </dgm:t>
    </dgm:pt>
    <dgm:pt modelId="{E6E89BE5-BAAB-40F9-BDD2-824EC0544C29}">
      <dgm:prSet/>
      <dgm:spPr/>
      <dgm:t>
        <a:bodyPr/>
        <a:lstStyle/>
        <a:p>
          <a:r>
            <a:rPr lang="en-US"/>
            <a:t>AUTONOMY </a:t>
          </a:r>
        </a:p>
      </dgm:t>
    </dgm:pt>
    <dgm:pt modelId="{204EF9F9-5ABF-4571-999B-CB565DCE9DCD}" type="parTrans" cxnId="{B4A5B2AE-E83D-4DE5-B2AD-9724953952B3}">
      <dgm:prSet/>
      <dgm:spPr/>
      <dgm:t>
        <a:bodyPr/>
        <a:lstStyle/>
        <a:p>
          <a:endParaRPr lang="en-US"/>
        </a:p>
      </dgm:t>
    </dgm:pt>
    <dgm:pt modelId="{644B0C44-5C85-404A-A616-EFA39323F653}" type="sibTrans" cxnId="{B4A5B2AE-E83D-4DE5-B2AD-9724953952B3}">
      <dgm:prSet/>
      <dgm:spPr/>
      <dgm:t>
        <a:bodyPr/>
        <a:lstStyle/>
        <a:p>
          <a:endParaRPr lang="en-US"/>
        </a:p>
      </dgm:t>
    </dgm:pt>
    <dgm:pt modelId="{0CA19BF5-7691-42B3-91BA-DC38DE94AFA4}" type="pres">
      <dgm:prSet presAssocID="{35E1E70C-3586-4590-B801-9D63F5DB4B63}" presName="linear" presStyleCnt="0">
        <dgm:presLayoutVars>
          <dgm:dir/>
          <dgm:animLvl val="lvl"/>
          <dgm:resizeHandles val="exact"/>
        </dgm:presLayoutVars>
      </dgm:prSet>
      <dgm:spPr/>
      <dgm:t>
        <a:bodyPr/>
        <a:lstStyle/>
        <a:p>
          <a:endParaRPr lang="en-US"/>
        </a:p>
      </dgm:t>
    </dgm:pt>
    <dgm:pt modelId="{2F995032-7959-4C6F-B497-CF78B3F95F53}" type="pres">
      <dgm:prSet presAssocID="{BD5B342A-23D9-49DC-8EAD-EBE655AB1C8C}" presName="parentLin" presStyleCnt="0"/>
      <dgm:spPr/>
    </dgm:pt>
    <dgm:pt modelId="{DB43FA7A-578F-4767-93A3-794E2B581F90}" type="pres">
      <dgm:prSet presAssocID="{BD5B342A-23D9-49DC-8EAD-EBE655AB1C8C}" presName="parentLeftMargin" presStyleLbl="node1" presStyleIdx="0" presStyleCnt="4"/>
      <dgm:spPr/>
      <dgm:t>
        <a:bodyPr/>
        <a:lstStyle/>
        <a:p>
          <a:endParaRPr lang="en-US"/>
        </a:p>
      </dgm:t>
    </dgm:pt>
    <dgm:pt modelId="{245115F7-DF04-44FB-9CD3-8364704CF66B}" type="pres">
      <dgm:prSet presAssocID="{BD5B342A-23D9-49DC-8EAD-EBE655AB1C8C}" presName="parentText" presStyleLbl="node1" presStyleIdx="0" presStyleCnt="4">
        <dgm:presLayoutVars>
          <dgm:chMax val="0"/>
          <dgm:bulletEnabled val="1"/>
        </dgm:presLayoutVars>
      </dgm:prSet>
      <dgm:spPr/>
      <dgm:t>
        <a:bodyPr/>
        <a:lstStyle/>
        <a:p>
          <a:endParaRPr lang="en-US"/>
        </a:p>
      </dgm:t>
    </dgm:pt>
    <dgm:pt modelId="{BA82717C-1B99-4068-A031-0D7744BF8C0D}" type="pres">
      <dgm:prSet presAssocID="{BD5B342A-23D9-49DC-8EAD-EBE655AB1C8C}" presName="negativeSpace" presStyleCnt="0"/>
      <dgm:spPr/>
    </dgm:pt>
    <dgm:pt modelId="{8F523410-831C-4574-B8F4-93D770595746}" type="pres">
      <dgm:prSet presAssocID="{BD5B342A-23D9-49DC-8EAD-EBE655AB1C8C}" presName="childText" presStyleLbl="conFgAcc1" presStyleIdx="0" presStyleCnt="4">
        <dgm:presLayoutVars>
          <dgm:bulletEnabled val="1"/>
        </dgm:presLayoutVars>
      </dgm:prSet>
      <dgm:spPr/>
    </dgm:pt>
    <dgm:pt modelId="{88E3F78E-ECBD-440A-B42B-E921E8637D76}" type="pres">
      <dgm:prSet presAssocID="{21295DA4-BDBD-4AD0-975E-AC077B26DE2E}" presName="spaceBetweenRectangles" presStyleCnt="0"/>
      <dgm:spPr/>
    </dgm:pt>
    <dgm:pt modelId="{B84BD449-A170-4453-B78C-C8073C628821}" type="pres">
      <dgm:prSet presAssocID="{71BB301D-9BF7-41F9-BD91-58CE09B6F2CB}" presName="parentLin" presStyleCnt="0"/>
      <dgm:spPr/>
    </dgm:pt>
    <dgm:pt modelId="{EE2D7FCD-136E-4802-AA41-2BCA35C6E600}" type="pres">
      <dgm:prSet presAssocID="{71BB301D-9BF7-41F9-BD91-58CE09B6F2CB}" presName="parentLeftMargin" presStyleLbl="node1" presStyleIdx="0" presStyleCnt="4"/>
      <dgm:spPr/>
      <dgm:t>
        <a:bodyPr/>
        <a:lstStyle/>
        <a:p>
          <a:endParaRPr lang="en-US"/>
        </a:p>
      </dgm:t>
    </dgm:pt>
    <dgm:pt modelId="{7A2040F7-187E-4DA9-8B40-995CC5B03FBA}" type="pres">
      <dgm:prSet presAssocID="{71BB301D-9BF7-41F9-BD91-58CE09B6F2CB}" presName="parentText" presStyleLbl="node1" presStyleIdx="1" presStyleCnt="4">
        <dgm:presLayoutVars>
          <dgm:chMax val="0"/>
          <dgm:bulletEnabled val="1"/>
        </dgm:presLayoutVars>
      </dgm:prSet>
      <dgm:spPr/>
      <dgm:t>
        <a:bodyPr/>
        <a:lstStyle/>
        <a:p>
          <a:endParaRPr lang="en-US"/>
        </a:p>
      </dgm:t>
    </dgm:pt>
    <dgm:pt modelId="{E9284669-EBF3-44AC-B2FF-88E0BA97ED29}" type="pres">
      <dgm:prSet presAssocID="{71BB301D-9BF7-41F9-BD91-58CE09B6F2CB}" presName="negativeSpace" presStyleCnt="0"/>
      <dgm:spPr/>
    </dgm:pt>
    <dgm:pt modelId="{2A9A8725-00BE-44B1-B612-5FE278E46CBB}" type="pres">
      <dgm:prSet presAssocID="{71BB301D-9BF7-41F9-BD91-58CE09B6F2CB}" presName="childText" presStyleLbl="conFgAcc1" presStyleIdx="1" presStyleCnt="4">
        <dgm:presLayoutVars>
          <dgm:bulletEnabled val="1"/>
        </dgm:presLayoutVars>
      </dgm:prSet>
      <dgm:spPr/>
    </dgm:pt>
    <dgm:pt modelId="{942B4A04-9AF9-4C0C-ACB0-159241C573B5}" type="pres">
      <dgm:prSet presAssocID="{B85B5874-04ED-4CAE-A6AB-0E3F07FCC30B}" presName="spaceBetweenRectangles" presStyleCnt="0"/>
      <dgm:spPr/>
    </dgm:pt>
    <dgm:pt modelId="{D2C11180-BD14-4068-9952-D9B713AEE0EF}" type="pres">
      <dgm:prSet presAssocID="{CE14BD26-2D65-47B2-B87A-9F3A2636ECF4}" presName="parentLin" presStyleCnt="0"/>
      <dgm:spPr/>
    </dgm:pt>
    <dgm:pt modelId="{5D4178F1-5A96-4DC4-BD82-E55CBFEF4599}" type="pres">
      <dgm:prSet presAssocID="{CE14BD26-2D65-47B2-B87A-9F3A2636ECF4}" presName="parentLeftMargin" presStyleLbl="node1" presStyleIdx="1" presStyleCnt="4"/>
      <dgm:spPr/>
      <dgm:t>
        <a:bodyPr/>
        <a:lstStyle/>
        <a:p>
          <a:endParaRPr lang="en-US"/>
        </a:p>
      </dgm:t>
    </dgm:pt>
    <dgm:pt modelId="{4BE86D2C-C159-4B1E-A393-12A4837C3B06}" type="pres">
      <dgm:prSet presAssocID="{CE14BD26-2D65-47B2-B87A-9F3A2636ECF4}" presName="parentText" presStyleLbl="node1" presStyleIdx="2" presStyleCnt="4">
        <dgm:presLayoutVars>
          <dgm:chMax val="0"/>
          <dgm:bulletEnabled val="1"/>
        </dgm:presLayoutVars>
      </dgm:prSet>
      <dgm:spPr/>
      <dgm:t>
        <a:bodyPr/>
        <a:lstStyle/>
        <a:p>
          <a:endParaRPr lang="en-US"/>
        </a:p>
      </dgm:t>
    </dgm:pt>
    <dgm:pt modelId="{0953E92D-F6C9-4E44-9EBD-0B2CB0568637}" type="pres">
      <dgm:prSet presAssocID="{CE14BD26-2D65-47B2-B87A-9F3A2636ECF4}" presName="negativeSpace" presStyleCnt="0"/>
      <dgm:spPr/>
    </dgm:pt>
    <dgm:pt modelId="{52BBE63F-80C1-4131-856D-B0FDA1F5C05A}" type="pres">
      <dgm:prSet presAssocID="{CE14BD26-2D65-47B2-B87A-9F3A2636ECF4}" presName="childText" presStyleLbl="conFgAcc1" presStyleIdx="2" presStyleCnt="4">
        <dgm:presLayoutVars>
          <dgm:bulletEnabled val="1"/>
        </dgm:presLayoutVars>
      </dgm:prSet>
      <dgm:spPr/>
    </dgm:pt>
    <dgm:pt modelId="{8BBBCD63-E8A1-4FC2-B77C-1005011FCC94}" type="pres">
      <dgm:prSet presAssocID="{35EDE238-A8C5-4C4E-B2D2-3F2813B43106}" presName="spaceBetweenRectangles" presStyleCnt="0"/>
      <dgm:spPr/>
    </dgm:pt>
    <dgm:pt modelId="{9283B19D-97EB-45F8-BCE6-4D5FB050F9BE}" type="pres">
      <dgm:prSet presAssocID="{E6E89BE5-BAAB-40F9-BDD2-824EC0544C29}" presName="parentLin" presStyleCnt="0"/>
      <dgm:spPr/>
    </dgm:pt>
    <dgm:pt modelId="{E2841A13-E2DF-48D7-97F7-B6F4F7D2C83F}" type="pres">
      <dgm:prSet presAssocID="{E6E89BE5-BAAB-40F9-BDD2-824EC0544C29}" presName="parentLeftMargin" presStyleLbl="node1" presStyleIdx="2" presStyleCnt="4"/>
      <dgm:spPr/>
      <dgm:t>
        <a:bodyPr/>
        <a:lstStyle/>
        <a:p>
          <a:endParaRPr lang="en-US"/>
        </a:p>
      </dgm:t>
    </dgm:pt>
    <dgm:pt modelId="{6283D720-7AAD-4339-AA0D-E4C09CD4DD86}" type="pres">
      <dgm:prSet presAssocID="{E6E89BE5-BAAB-40F9-BDD2-824EC0544C29}" presName="parentText" presStyleLbl="node1" presStyleIdx="3" presStyleCnt="4">
        <dgm:presLayoutVars>
          <dgm:chMax val="0"/>
          <dgm:bulletEnabled val="1"/>
        </dgm:presLayoutVars>
      </dgm:prSet>
      <dgm:spPr/>
      <dgm:t>
        <a:bodyPr/>
        <a:lstStyle/>
        <a:p>
          <a:endParaRPr lang="en-US"/>
        </a:p>
      </dgm:t>
    </dgm:pt>
    <dgm:pt modelId="{3FF6C1F6-671F-4498-ABCE-856EFA215266}" type="pres">
      <dgm:prSet presAssocID="{E6E89BE5-BAAB-40F9-BDD2-824EC0544C29}" presName="negativeSpace" presStyleCnt="0"/>
      <dgm:spPr/>
    </dgm:pt>
    <dgm:pt modelId="{D0F53132-42C2-4036-859B-73C8029E63C2}" type="pres">
      <dgm:prSet presAssocID="{E6E89BE5-BAAB-40F9-BDD2-824EC0544C29}" presName="childText" presStyleLbl="conFgAcc1" presStyleIdx="3" presStyleCnt="4">
        <dgm:presLayoutVars>
          <dgm:bulletEnabled val="1"/>
        </dgm:presLayoutVars>
      </dgm:prSet>
      <dgm:spPr/>
    </dgm:pt>
  </dgm:ptLst>
  <dgm:cxnLst>
    <dgm:cxn modelId="{177FFF40-A20A-45B6-8585-34A47F6C961E}" type="presOf" srcId="{BD5B342A-23D9-49DC-8EAD-EBE655AB1C8C}" destId="{DB43FA7A-578F-4767-93A3-794E2B581F90}" srcOrd="0" destOrd="0" presId="urn:microsoft.com/office/officeart/2005/8/layout/list1"/>
    <dgm:cxn modelId="{D3788F2A-D0D8-44B7-989B-557C0DFAE397}" srcId="{35E1E70C-3586-4590-B801-9D63F5DB4B63}" destId="{CE14BD26-2D65-47B2-B87A-9F3A2636ECF4}" srcOrd="2" destOrd="0" parTransId="{3E420DA4-EB7E-493A-B7E8-0B003E0C885B}" sibTransId="{35EDE238-A8C5-4C4E-B2D2-3F2813B43106}"/>
    <dgm:cxn modelId="{68F91695-CD40-46DD-9D5C-DA7F92403458}" type="presOf" srcId="{CE14BD26-2D65-47B2-B87A-9F3A2636ECF4}" destId="{4BE86D2C-C159-4B1E-A393-12A4837C3B06}" srcOrd="1" destOrd="0" presId="urn:microsoft.com/office/officeart/2005/8/layout/list1"/>
    <dgm:cxn modelId="{59FBA609-5DA1-489B-BD4B-172CB34E9475}" type="presOf" srcId="{35E1E70C-3586-4590-B801-9D63F5DB4B63}" destId="{0CA19BF5-7691-42B3-91BA-DC38DE94AFA4}" srcOrd="0" destOrd="0" presId="urn:microsoft.com/office/officeart/2005/8/layout/list1"/>
    <dgm:cxn modelId="{11F16AAB-2C5A-412B-A818-DAE22F73FAC3}" type="presOf" srcId="{E6E89BE5-BAAB-40F9-BDD2-824EC0544C29}" destId="{E2841A13-E2DF-48D7-97F7-B6F4F7D2C83F}" srcOrd="0" destOrd="0" presId="urn:microsoft.com/office/officeart/2005/8/layout/list1"/>
    <dgm:cxn modelId="{47DDC4B0-223F-45F5-8973-6089DCAC3462}" srcId="{35E1E70C-3586-4590-B801-9D63F5DB4B63}" destId="{71BB301D-9BF7-41F9-BD91-58CE09B6F2CB}" srcOrd="1" destOrd="0" parTransId="{DB1619AB-7827-41CF-B597-5398C5F8E1EC}" sibTransId="{B85B5874-04ED-4CAE-A6AB-0E3F07FCC30B}"/>
    <dgm:cxn modelId="{D9BD4814-E03B-4658-88FB-3F80A4A48162}" type="presOf" srcId="{E6E89BE5-BAAB-40F9-BDD2-824EC0544C29}" destId="{6283D720-7AAD-4339-AA0D-E4C09CD4DD86}" srcOrd="1" destOrd="0" presId="urn:microsoft.com/office/officeart/2005/8/layout/list1"/>
    <dgm:cxn modelId="{0359312B-89EB-4C1A-8C6A-68E57456B7ED}" type="presOf" srcId="{71BB301D-9BF7-41F9-BD91-58CE09B6F2CB}" destId="{EE2D7FCD-136E-4802-AA41-2BCA35C6E600}" srcOrd="0" destOrd="0" presId="urn:microsoft.com/office/officeart/2005/8/layout/list1"/>
    <dgm:cxn modelId="{F4667D63-C8C7-42F6-B319-932C26DD00F0}" type="presOf" srcId="{71BB301D-9BF7-41F9-BD91-58CE09B6F2CB}" destId="{7A2040F7-187E-4DA9-8B40-995CC5B03FBA}" srcOrd="1" destOrd="0" presId="urn:microsoft.com/office/officeart/2005/8/layout/list1"/>
    <dgm:cxn modelId="{B4A5B2AE-E83D-4DE5-B2AD-9724953952B3}" srcId="{35E1E70C-3586-4590-B801-9D63F5DB4B63}" destId="{E6E89BE5-BAAB-40F9-BDD2-824EC0544C29}" srcOrd="3" destOrd="0" parTransId="{204EF9F9-5ABF-4571-999B-CB565DCE9DCD}" sibTransId="{644B0C44-5C85-404A-A616-EFA39323F653}"/>
    <dgm:cxn modelId="{F5A6F185-BB39-4828-A588-AF040CA2C89E}" type="presOf" srcId="{BD5B342A-23D9-49DC-8EAD-EBE655AB1C8C}" destId="{245115F7-DF04-44FB-9CD3-8364704CF66B}" srcOrd="1" destOrd="0" presId="urn:microsoft.com/office/officeart/2005/8/layout/list1"/>
    <dgm:cxn modelId="{24E99952-CE6D-41CA-86A7-A65140C53F45}" type="presOf" srcId="{CE14BD26-2D65-47B2-B87A-9F3A2636ECF4}" destId="{5D4178F1-5A96-4DC4-BD82-E55CBFEF4599}" srcOrd="0" destOrd="0" presId="urn:microsoft.com/office/officeart/2005/8/layout/list1"/>
    <dgm:cxn modelId="{3ED986E8-0D62-4C74-A9F4-278EC9C688C7}" srcId="{35E1E70C-3586-4590-B801-9D63F5DB4B63}" destId="{BD5B342A-23D9-49DC-8EAD-EBE655AB1C8C}" srcOrd="0" destOrd="0" parTransId="{503372FA-0482-4851-A501-93E06B88D637}" sibTransId="{21295DA4-BDBD-4AD0-975E-AC077B26DE2E}"/>
    <dgm:cxn modelId="{56524B99-40DE-4FE6-8D30-4C098B73D5F9}" type="presParOf" srcId="{0CA19BF5-7691-42B3-91BA-DC38DE94AFA4}" destId="{2F995032-7959-4C6F-B497-CF78B3F95F53}" srcOrd="0" destOrd="0" presId="urn:microsoft.com/office/officeart/2005/8/layout/list1"/>
    <dgm:cxn modelId="{3EFD467C-7339-42B9-99E7-FBF709325625}" type="presParOf" srcId="{2F995032-7959-4C6F-B497-CF78B3F95F53}" destId="{DB43FA7A-578F-4767-93A3-794E2B581F90}" srcOrd="0" destOrd="0" presId="urn:microsoft.com/office/officeart/2005/8/layout/list1"/>
    <dgm:cxn modelId="{D7A56C3B-EE8F-46CC-8CAD-504DEE58A91A}" type="presParOf" srcId="{2F995032-7959-4C6F-B497-CF78B3F95F53}" destId="{245115F7-DF04-44FB-9CD3-8364704CF66B}" srcOrd="1" destOrd="0" presId="urn:microsoft.com/office/officeart/2005/8/layout/list1"/>
    <dgm:cxn modelId="{2537FDC6-BC39-48FD-B3D9-BEA63D1CE934}" type="presParOf" srcId="{0CA19BF5-7691-42B3-91BA-DC38DE94AFA4}" destId="{BA82717C-1B99-4068-A031-0D7744BF8C0D}" srcOrd="1" destOrd="0" presId="urn:microsoft.com/office/officeart/2005/8/layout/list1"/>
    <dgm:cxn modelId="{49489B7F-4B76-4CC1-B24D-E172E13E3E1F}" type="presParOf" srcId="{0CA19BF5-7691-42B3-91BA-DC38DE94AFA4}" destId="{8F523410-831C-4574-B8F4-93D770595746}" srcOrd="2" destOrd="0" presId="urn:microsoft.com/office/officeart/2005/8/layout/list1"/>
    <dgm:cxn modelId="{D4632BB1-55FB-4871-BB3F-17D6A2BB94A8}" type="presParOf" srcId="{0CA19BF5-7691-42B3-91BA-DC38DE94AFA4}" destId="{88E3F78E-ECBD-440A-B42B-E921E8637D76}" srcOrd="3" destOrd="0" presId="urn:microsoft.com/office/officeart/2005/8/layout/list1"/>
    <dgm:cxn modelId="{FC9433E9-D158-490D-A6EE-90E1B7FD7301}" type="presParOf" srcId="{0CA19BF5-7691-42B3-91BA-DC38DE94AFA4}" destId="{B84BD449-A170-4453-B78C-C8073C628821}" srcOrd="4" destOrd="0" presId="urn:microsoft.com/office/officeart/2005/8/layout/list1"/>
    <dgm:cxn modelId="{E7B967D9-1FD8-490C-9C53-4630D3FFC4ED}" type="presParOf" srcId="{B84BD449-A170-4453-B78C-C8073C628821}" destId="{EE2D7FCD-136E-4802-AA41-2BCA35C6E600}" srcOrd="0" destOrd="0" presId="urn:microsoft.com/office/officeart/2005/8/layout/list1"/>
    <dgm:cxn modelId="{773E89D7-D942-43FE-A1D7-DF6887BF893A}" type="presParOf" srcId="{B84BD449-A170-4453-B78C-C8073C628821}" destId="{7A2040F7-187E-4DA9-8B40-995CC5B03FBA}" srcOrd="1" destOrd="0" presId="urn:microsoft.com/office/officeart/2005/8/layout/list1"/>
    <dgm:cxn modelId="{14792477-FFA7-4290-B44D-4BD841DA750B}" type="presParOf" srcId="{0CA19BF5-7691-42B3-91BA-DC38DE94AFA4}" destId="{E9284669-EBF3-44AC-B2FF-88E0BA97ED29}" srcOrd="5" destOrd="0" presId="urn:microsoft.com/office/officeart/2005/8/layout/list1"/>
    <dgm:cxn modelId="{96FD04B7-9C0C-4CF5-BFF4-525F4881FEB5}" type="presParOf" srcId="{0CA19BF5-7691-42B3-91BA-DC38DE94AFA4}" destId="{2A9A8725-00BE-44B1-B612-5FE278E46CBB}" srcOrd="6" destOrd="0" presId="urn:microsoft.com/office/officeart/2005/8/layout/list1"/>
    <dgm:cxn modelId="{EFC98774-446D-4F46-970A-438EAC097C2C}" type="presParOf" srcId="{0CA19BF5-7691-42B3-91BA-DC38DE94AFA4}" destId="{942B4A04-9AF9-4C0C-ACB0-159241C573B5}" srcOrd="7" destOrd="0" presId="urn:microsoft.com/office/officeart/2005/8/layout/list1"/>
    <dgm:cxn modelId="{96A17EA2-8E7C-4A2A-BB95-DEAE31B14859}" type="presParOf" srcId="{0CA19BF5-7691-42B3-91BA-DC38DE94AFA4}" destId="{D2C11180-BD14-4068-9952-D9B713AEE0EF}" srcOrd="8" destOrd="0" presId="urn:microsoft.com/office/officeart/2005/8/layout/list1"/>
    <dgm:cxn modelId="{8A289720-963B-481F-8AF8-1870D4D34B63}" type="presParOf" srcId="{D2C11180-BD14-4068-9952-D9B713AEE0EF}" destId="{5D4178F1-5A96-4DC4-BD82-E55CBFEF4599}" srcOrd="0" destOrd="0" presId="urn:microsoft.com/office/officeart/2005/8/layout/list1"/>
    <dgm:cxn modelId="{63541939-1EEF-460B-8BEC-18A873F7D4B9}" type="presParOf" srcId="{D2C11180-BD14-4068-9952-D9B713AEE0EF}" destId="{4BE86D2C-C159-4B1E-A393-12A4837C3B06}" srcOrd="1" destOrd="0" presId="urn:microsoft.com/office/officeart/2005/8/layout/list1"/>
    <dgm:cxn modelId="{B19C51AD-0672-4123-834A-DFD9436F7E4C}" type="presParOf" srcId="{0CA19BF5-7691-42B3-91BA-DC38DE94AFA4}" destId="{0953E92D-F6C9-4E44-9EBD-0B2CB0568637}" srcOrd="9" destOrd="0" presId="urn:microsoft.com/office/officeart/2005/8/layout/list1"/>
    <dgm:cxn modelId="{3E86DFBF-2579-40F4-BD65-B4561BF18132}" type="presParOf" srcId="{0CA19BF5-7691-42B3-91BA-DC38DE94AFA4}" destId="{52BBE63F-80C1-4131-856D-B0FDA1F5C05A}" srcOrd="10" destOrd="0" presId="urn:microsoft.com/office/officeart/2005/8/layout/list1"/>
    <dgm:cxn modelId="{7C4A5D8A-059E-42BF-8B15-2C8171AB28B3}" type="presParOf" srcId="{0CA19BF5-7691-42B3-91BA-DC38DE94AFA4}" destId="{8BBBCD63-E8A1-4FC2-B77C-1005011FCC94}" srcOrd="11" destOrd="0" presId="urn:microsoft.com/office/officeart/2005/8/layout/list1"/>
    <dgm:cxn modelId="{2A428FF2-9DB7-4E9E-96C5-EAFA840B73A6}" type="presParOf" srcId="{0CA19BF5-7691-42B3-91BA-DC38DE94AFA4}" destId="{9283B19D-97EB-45F8-BCE6-4D5FB050F9BE}" srcOrd="12" destOrd="0" presId="urn:microsoft.com/office/officeart/2005/8/layout/list1"/>
    <dgm:cxn modelId="{1E06A20D-E4AA-496B-8034-686D73067A69}" type="presParOf" srcId="{9283B19D-97EB-45F8-BCE6-4D5FB050F9BE}" destId="{E2841A13-E2DF-48D7-97F7-B6F4F7D2C83F}" srcOrd="0" destOrd="0" presId="urn:microsoft.com/office/officeart/2005/8/layout/list1"/>
    <dgm:cxn modelId="{9E8C3C27-0C2D-45FD-A9C4-5E4286DDC325}" type="presParOf" srcId="{9283B19D-97EB-45F8-BCE6-4D5FB050F9BE}" destId="{6283D720-7AAD-4339-AA0D-E4C09CD4DD86}" srcOrd="1" destOrd="0" presId="urn:microsoft.com/office/officeart/2005/8/layout/list1"/>
    <dgm:cxn modelId="{42D77690-9CBB-4E96-9270-9FC2B7E718B5}" type="presParOf" srcId="{0CA19BF5-7691-42B3-91BA-DC38DE94AFA4}" destId="{3FF6C1F6-671F-4498-ABCE-856EFA215266}" srcOrd="13" destOrd="0" presId="urn:microsoft.com/office/officeart/2005/8/layout/list1"/>
    <dgm:cxn modelId="{98E5F8E7-7D34-4C03-B597-EEDC254CD7EF}" type="presParOf" srcId="{0CA19BF5-7691-42B3-91BA-DC38DE94AFA4}" destId="{D0F53132-42C2-4036-859B-73C8029E63C2}"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CBDB9C-CA05-40ED-9B1F-D3AB0223FCAA}" type="doc">
      <dgm:prSet loTypeId="urn:microsoft.com/office/officeart/2018/5/layout/IconCircleLabelList" loCatId="icon" qsTypeId="urn:microsoft.com/office/officeart/2005/8/quickstyle/simple1" qsCatId="simple" csTypeId="urn:microsoft.com/office/officeart/2005/8/colors/accent5_2" csCatId="accent5" phldr="1"/>
      <dgm:spPr/>
      <dgm:t>
        <a:bodyPr/>
        <a:lstStyle/>
        <a:p>
          <a:endParaRPr lang="en-US"/>
        </a:p>
      </dgm:t>
    </dgm:pt>
    <dgm:pt modelId="{B3470321-814E-409E-8888-72870C500495}">
      <dgm:prSet/>
      <dgm:spPr/>
      <dgm:t>
        <a:bodyPr/>
        <a:lstStyle/>
        <a:p>
          <a:pPr>
            <a:lnSpc>
              <a:spcPct val="100000"/>
            </a:lnSpc>
            <a:defRPr cap="all"/>
          </a:pPr>
          <a:r>
            <a:rPr lang="en-US" dirty="0"/>
            <a:t> Knowledge Sharing</a:t>
          </a:r>
        </a:p>
      </dgm:t>
    </dgm:pt>
    <dgm:pt modelId="{09486B98-24A7-4F81-9A82-26E8D9F0317D}" type="parTrans" cxnId="{B25A9209-357E-4FEE-A4B3-2840F4F33AF9}">
      <dgm:prSet/>
      <dgm:spPr/>
      <dgm:t>
        <a:bodyPr/>
        <a:lstStyle/>
        <a:p>
          <a:endParaRPr lang="en-US"/>
        </a:p>
      </dgm:t>
    </dgm:pt>
    <dgm:pt modelId="{58EC0930-681C-42C1-B9FD-459FCDC40F99}" type="sibTrans" cxnId="{B25A9209-357E-4FEE-A4B3-2840F4F33AF9}">
      <dgm:prSet/>
      <dgm:spPr/>
      <dgm:t>
        <a:bodyPr/>
        <a:lstStyle/>
        <a:p>
          <a:endParaRPr lang="en-US"/>
        </a:p>
      </dgm:t>
    </dgm:pt>
    <dgm:pt modelId="{C52C2EA1-DE66-4812-9155-AC18563CC2EA}">
      <dgm:prSet/>
      <dgm:spPr/>
      <dgm:t>
        <a:bodyPr/>
        <a:lstStyle/>
        <a:p>
          <a:pPr>
            <a:lnSpc>
              <a:spcPct val="100000"/>
            </a:lnSpc>
            <a:defRPr cap="all"/>
          </a:pPr>
          <a:r>
            <a:rPr lang="en-US" dirty="0"/>
            <a:t> Leadership Development</a:t>
          </a:r>
        </a:p>
      </dgm:t>
    </dgm:pt>
    <dgm:pt modelId="{1E385B73-5A3A-4394-B8E4-B6812FBC10E0}" type="parTrans" cxnId="{69A153E2-2DAA-453B-935D-497758429BC8}">
      <dgm:prSet/>
      <dgm:spPr/>
      <dgm:t>
        <a:bodyPr/>
        <a:lstStyle/>
        <a:p>
          <a:endParaRPr lang="en-US"/>
        </a:p>
      </dgm:t>
    </dgm:pt>
    <dgm:pt modelId="{B16E41BF-282B-4714-A14F-828483F61883}" type="sibTrans" cxnId="{69A153E2-2DAA-453B-935D-497758429BC8}">
      <dgm:prSet/>
      <dgm:spPr/>
      <dgm:t>
        <a:bodyPr/>
        <a:lstStyle/>
        <a:p>
          <a:endParaRPr lang="en-US"/>
        </a:p>
      </dgm:t>
    </dgm:pt>
    <dgm:pt modelId="{3F5199ED-A3C4-4E3E-8FB0-915FD13319E4}">
      <dgm:prSet/>
      <dgm:spPr/>
      <dgm:t>
        <a:bodyPr/>
        <a:lstStyle/>
        <a:p>
          <a:pPr>
            <a:lnSpc>
              <a:spcPct val="100000"/>
            </a:lnSpc>
            <a:defRPr cap="all"/>
          </a:pPr>
          <a:r>
            <a:rPr lang="en-US" dirty="0"/>
            <a:t> Creativity &amp; innovation</a:t>
          </a:r>
        </a:p>
      </dgm:t>
    </dgm:pt>
    <dgm:pt modelId="{CE9D4371-B0D8-405E-9671-F54A6DCC7A48}" type="parTrans" cxnId="{9B6E0411-E609-4A44-96BB-DC6DEAAE1E42}">
      <dgm:prSet/>
      <dgm:spPr/>
      <dgm:t>
        <a:bodyPr/>
        <a:lstStyle/>
        <a:p>
          <a:endParaRPr lang="en-US"/>
        </a:p>
      </dgm:t>
    </dgm:pt>
    <dgm:pt modelId="{512EF859-67DB-48B1-9E97-C87D0AEFAA84}" type="sibTrans" cxnId="{9B6E0411-E609-4A44-96BB-DC6DEAAE1E42}">
      <dgm:prSet/>
      <dgm:spPr/>
      <dgm:t>
        <a:bodyPr/>
        <a:lstStyle/>
        <a:p>
          <a:endParaRPr lang="en-US"/>
        </a:p>
      </dgm:t>
    </dgm:pt>
    <dgm:pt modelId="{40A35680-6497-47C3-B080-56361449D49D}" type="pres">
      <dgm:prSet presAssocID="{3CCBDB9C-CA05-40ED-9B1F-D3AB0223FCAA}" presName="root" presStyleCnt="0">
        <dgm:presLayoutVars>
          <dgm:dir/>
          <dgm:resizeHandles val="exact"/>
        </dgm:presLayoutVars>
      </dgm:prSet>
      <dgm:spPr/>
      <dgm:t>
        <a:bodyPr/>
        <a:lstStyle/>
        <a:p>
          <a:endParaRPr lang="en-US"/>
        </a:p>
      </dgm:t>
    </dgm:pt>
    <dgm:pt modelId="{88BCED1F-7E2B-450A-8F2F-A61D10DBAA14}" type="pres">
      <dgm:prSet presAssocID="{B3470321-814E-409E-8888-72870C500495}" presName="compNode" presStyleCnt="0"/>
      <dgm:spPr/>
    </dgm:pt>
    <dgm:pt modelId="{F3358546-1770-4391-A9C1-1B51D347EC7B}" type="pres">
      <dgm:prSet presAssocID="{B3470321-814E-409E-8888-72870C500495}" presName="iconBgRect" presStyleLbl="bgShp" presStyleIdx="0" presStyleCnt="3"/>
      <dgm:spPr/>
    </dgm:pt>
    <dgm:pt modelId="{7743AE58-A75F-4153-8B0D-2D4782DA560C}" type="pres">
      <dgm:prSet presAssocID="{B3470321-814E-409E-8888-72870C50049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Users"/>
        </a:ext>
      </dgm:extLst>
    </dgm:pt>
    <dgm:pt modelId="{C9077192-BEB0-4DF3-9190-5058C044ADDD}" type="pres">
      <dgm:prSet presAssocID="{B3470321-814E-409E-8888-72870C500495}" presName="spaceRect" presStyleCnt="0"/>
      <dgm:spPr/>
    </dgm:pt>
    <dgm:pt modelId="{6FE73E78-4B2F-4E1D-96DF-206F80A5F137}" type="pres">
      <dgm:prSet presAssocID="{B3470321-814E-409E-8888-72870C500495}" presName="textRect" presStyleLbl="revTx" presStyleIdx="0" presStyleCnt="3">
        <dgm:presLayoutVars>
          <dgm:chMax val="1"/>
          <dgm:chPref val="1"/>
        </dgm:presLayoutVars>
      </dgm:prSet>
      <dgm:spPr/>
      <dgm:t>
        <a:bodyPr/>
        <a:lstStyle/>
        <a:p>
          <a:endParaRPr lang="en-US"/>
        </a:p>
      </dgm:t>
    </dgm:pt>
    <dgm:pt modelId="{C6D2A3E0-C013-4078-A43E-9466C1E87373}" type="pres">
      <dgm:prSet presAssocID="{58EC0930-681C-42C1-B9FD-459FCDC40F99}" presName="sibTrans" presStyleCnt="0"/>
      <dgm:spPr/>
    </dgm:pt>
    <dgm:pt modelId="{9B0F9A21-A13B-4E53-9942-5DD34F97D929}" type="pres">
      <dgm:prSet presAssocID="{C52C2EA1-DE66-4812-9155-AC18563CC2EA}" presName="compNode" presStyleCnt="0"/>
      <dgm:spPr/>
    </dgm:pt>
    <dgm:pt modelId="{9C6CBC3B-3088-4AD2-B07D-6F32AB31E9DC}" type="pres">
      <dgm:prSet presAssocID="{C52C2EA1-DE66-4812-9155-AC18563CC2EA}" presName="iconBgRect" presStyleLbl="bgShp" presStyleIdx="1" presStyleCnt="3"/>
      <dgm:spPr/>
    </dgm:pt>
    <dgm:pt modelId="{2586A447-3D3B-4941-8063-F2CF6ED7CF42}" type="pres">
      <dgm:prSet presAssocID="{C52C2EA1-DE66-4812-9155-AC18563CC2E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Lecturer"/>
        </a:ext>
      </dgm:extLst>
    </dgm:pt>
    <dgm:pt modelId="{7601C709-79D0-4B25-90C2-B54C004B0FC2}" type="pres">
      <dgm:prSet presAssocID="{C52C2EA1-DE66-4812-9155-AC18563CC2EA}" presName="spaceRect" presStyleCnt="0"/>
      <dgm:spPr/>
    </dgm:pt>
    <dgm:pt modelId="{7DB8A515-F8B0-482E-86F3-C2EC74ABA7DD}" type="pres">
      <dgm:prSet presAssocID="{C52C2EA1-DE66-4812-9155-AC18563CC2EA}" presName="textRect" presStyleLbl="revTx" presStyleIdx="1" presStyleCnt="3">
        <dgm:presLayoutVars>
          <dgm:chMax val="1"/>
          <dgm:chPref val="1"/>
        </dgm:presLayoutVars>
      </dgm:prSet>
      <dgm:spPr/>
      <dgm:t>
        <a:bodyPr/>
        <a:lstStyle/>
        <a:p>
          <a:endParaRPr lang="en-US"/>
        </a:p>
      </dgm:t>
    </dgm:pt>
    <dgm:pt modelId="{CC130CA3-0636-4FBE-B80B-D9369C9D6657}" type="pres">
      <dgm:prSet presAssocID="{B16E41BF-282B-4714-A14F-828483F61883}" presName="sibTrans" presStyleCnt="0"/>
      <dgm:spPr/>
    </dgm:pt>
    <dgm:pt modelId="{BCCF027E-3A56-4365-BA6B-1927EC0300F7}" type="pres">
      <dgm:prSet presAssocID="{3F5199ED-A3C4-4E3E-8FB0-915FD13319E4}" presName="compNode" presStyleCnt="0"/>
      <dgm:spPr/>
    </dgm:pt>
    <dgm:pt modelId="{B37D7A75-0705-425B-B359-7939CE23F1F9}" type="pres">
      <dgm:prSet presAssocID="{3F5199ED-A3C4-4E3E-8FB0-915FD13319E4}" presName="iconBgRect" presStyleLbl="bgShp" presStyleIdx="2" presStyleCnt="3"/>
      <dgm:spPr/>
    </dgm:pt>
    <dgm:pt modelId="{C5B1A137-288A-48BA-BC24-A3CE03BA954C}" type="pres">
      <dgm:prSet presAssocID="{3F5199ED-A3C4-4E3E-8FB0-915FD13319E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Thought bubble"/>
        </a:ext>
      </dgm:extLst>
    </dgm:pt>
    <dgm:pt modelId="{C5CC5273-88BE-486A-9016-1FC25FA83D51}" type="pres">
      <dgm:prSet presAssocID="{3F5199ED-A3C4-4E3E-8FB0-915FD13319E4}" presName="spaceRect" presStyleCnt="0"/>
      <dgm:spPr/>
    </dgm:pt>
    <dgm:pt modelId="{FDE7E572-EE35-4C62-B4F4-785977B44E71}" type="pres">
      <dgm:prSet presAssocID="{3F5199ED-A3C4-4E3E-8FB0-915FD13319E4}" presName="textRect" presStyleLbl="revTx" presStyleIdx="2" presStyleCnt="3">
        <dgm:presLayoutVars>
          <dgm:chMax val="1"/>
          <dgm:chPref val="1"/>
        </dgm:presLayoutVars>
      </dgm:prSet>
      <dgm:spPr/>
      <dgm:t>
        <a:bodyPr/>
        <a:lstStyle/>
        <a:p>
          <a:endParaRPr lang="en-US"/>
        </a:p>
      </dgm:t>
    </dgm:pt>
  </dgm:ptLst>
  <dgm:cxnLst>
    <dgm:cxn modelId="{11F651B6-8E91-4084-8F71-ED0899BD3AA1}" type="presOf" srcId="{C52C2EA1-DE66-4812-9155-AC18563CC2EA}" destId="{7DB8A515-F8B0-482E-86F3-C2EC74ABA7DD}" srcOrd="0" destOrd="0" presId="urn:microsoft.com/office/officeart/2018/5/layout/IconCircleLabelList"/>
    <dgm:cxn modelId="{1E5DFCAD-E470-4943-A720-D560D697F91C}" type="presOf" srcId="{B3470321-814E-409E-8888-72870C500495}" destId="{6FE73E78-4B2F-4E1D-96DF-206F80A5F137}" srcOrd="0" destOrd="0" presId="urn:microsoft.com/office/officeart/2018/5/layout/IconCircleLabelList"/>
    <dgm:cxn modelId="{27E4D0B8-28F9-444B-B22D-2F04B4B29C99}" type="presOf" srcId="{3CCBDB9C-CA05-40ED-9B1F-D3AB0223FCAA}" destId="{40A35680-6497-47C3-B080-56361449D49D}" srcOrd="0" destOrd="0" presId="urn:microsoft.com/office/officeart/2018/5/layout/IconCircleLabelList"/>
    <dgm:cxn modelId="{9B6E0411-E609-4A44-96BB-DC6DEAAE1E42}" srcId="{3CCBDB9C-CA05-40ED-9B1F-D3AB0223FCAA}" destId="{3F5199ED-A3C4-4E3E-8FB0-915FD13319E4}" srcOrd="2" destOrd="0" parTransId="{CE9D4371-B0D8-405E-9671-F54A6DCC7A48}" sibTransId="{512EF859-67DB-48B1-9E97-C87D0AEFAA84}"/>
    <dgm:cxn modelId="{38267D3A-A39C-4F85-A5D4-C0C333096164}" type="presOf" srcId="{3F5199ED-A3C4-4E3E-8FB0-915FD13319E4}" destId="{FDE7E572-EE35-4C62-B4F4-785977B44E71}" srcOrd="0" destOrd="0" presId="urn:microsoft.com/office/officeart/2018/5/layout/IconCircleLabelList"/>
    <dgm:cxn modelId="{B25A9209-357E-4FEE-A4B3-2840F4F33AF9}" srcId="{3CCBDB9C-CA05-40ED-9B1F-D3AB0223FCAA}" destId="{B3470321-814E-409E-8888-72870C500495}" srcOrd="0" destOrd="0" parTransId="{09486B98-24A7-4F81-9A82-26E8D9F0317D}" sibTransId="{58EC0930-681C-42C1-B9FD-459FCDC40F99}"/>
    <dgm:cxn modelId="{69A153E2-2DAA-453B-935D-497758429BC8}" srcId="{3CCBDB9C-CA05-40ED-9B1F-D3AB0223FCAA}" destId="{C52C2EA1-DE66-4812-9155-AC18563CC2EA}" srcOrd="1" destOrd="0" parTransId="{1E385B73-5A3A-4394-B8E4-B6812FBC10E0}" sibTransId="{B16E41BF-282B-4714-A14F-828483F61883}"/>
    <dgm:cxn modelId="{582D0E2C-7F4F-4EA8-B517-BE88329E7555}" type="presParOf" srcId="{40A35680-6497-47C3-B080-56361449D49D}" destId="{88BCED1F-7E2B-450A-8F2F-A61D10DBAA14}" srcOrd="0" destOrd="0" presId="urn:microsoft.com/office/officeart/2018/5/layout/IconCircleLabelList"/>
    <dgm:cxn modelId="{8261464C-F160-456C-AA52-61935E2B7DE4}" type="presParOf" srcId="{88BCED1F-7E2B-450A-8F2F-A61D10DBAA14}" destId="{F3358546-1770-4391-A9C1-1B51D347EC7B}" srcOrd="0" destOrd="0" presId="urn:microsoft.com/office/officeart/2018/5/layout/IconCircleLabelList"/>
    <dgm:cxn modelId="{A5FAD35C-FC88-4B9E-B033-626A94808C6A}" type="presParOf" srcId="{88BCED1F-7E2B-450A-8F2F-A61D10DBAA14}" destId="{7743AE58-A75F-4153-8B0D-2D4782DA560C}" srcOrd="1" destOrd="0" presId="urn:microsoft.com/office/officeart/2018/5/layout/IconCircleLabelList"/>
    <dgm:cxn modelId="{6BA273DB-061A-4E16-A21F-0C6DEA6FF910}" type="presParOf" srcId="{88BCED1F-7E2B-450A-8F2F-A61D10DBAA14}" destId="{C9077192-BEB0-4DF3-9190-5058C044ADDD}" srcOrd="2" destOrd="0" presId="urn:microsoft.com/office/officeart/2018/5/layout/IconCircleLabelList"/>
    <dgm:cxn modelId="{F8E2C46B-88B3-4349-A1B4-1DB04BCDF691}" type="presParOf" srcId="{88BCED1F-7E2B-450A-8F2F-A61D10DBAA14}" destId="{6FE73E78-4B2F-4E1D-96DF-206F80A5F137}" srcOrd="3" destOrd="0" presId="urn:microsoft.com/office/officeart/2018/5/layout/IconCircleLabelList"/>
    <dgm:cxn modelId="{8421FDD3-CC52-431A-A82C-CA51649A7EE0}" type="presParOf" srcId="{40A35680-6497-47C3-B080-56361449D49D}" destId="{C6D2A3E0-C013-4078-A43E-9466C1E87373}" srcOrd="1" destOrd="0" presId="urn:microsoft.com/office/officeart/2018/5/layout/IconCircleLabelList"/>
    <dgm:cxn modelId="{8D8699C5-E2AA-4E1B-B232-BB759AFCD08E}" type="presParOf" srcId="{40A35680-6497-47C3-B080-56361449D49D}" destId="{9B0F9A21-A13B-4E53-9942-5DD34F97D929}" srcOrd="2" destOrd="0" presId="urn:microsoft.com/office/officeart/2018/5/layout/IconCircleLabelList"/>
    <dgm:cxn modelId="{6F0BE24D-EECE-45CC-B1D8-2C5365C8754F}" type="presParOf" srcId="{9B0F9A21-A13B-4E53-9942-5DD34F97D929}" destId="{9C6CBC3B-3088-4AD2-B07D-6F32AB31E9DC}" srcOrd="0" destOrd="0" presId="urn:microsoft.com/office/officeart/2018/5/layout/IconCircleLabelList"/>
    <dgm:cxn modelId="{474F9EBD-6477-454D-BB3F-991315CF67DC}" type="presParOf" srcId="{9B0F9A21-A13B-4E53-9942-5DD34F97D929}" destId="{2586A447-3D3B-4941-8063-F2CF6ED7CF42}" srcOrd="1" destOrd="0" presId="urn:microsoft.com/office/officeart/2018/5/layout/IconCircleLabelList"/>
    <dgm:cxn modelId="{AF3DCE79-2C18-4877-B78E-82D464835799}" type="presParOf" srcId="{9B0F9A21-A13B-4E53-9942-5DD34F97D929}" destId="{7601C709-79D0-4B25-90C2-B54C004B0FC2}" srcOrd="2" destOrd="0" presId="urn:microsoft.com/office/officeart/2018/5/layout/IconCircleLabelList"/>
    <dgm:cxn modelId="{46966343-E6E6-4035-8BCD-E0DC9F37817F}" type="presParOf" srcId="{9B0F9A21-A13B-4E53-9942-5DD34F97D929}" destId="{7DB8A515-F8B0-482E-86F3-C2EC74ABA7DD}" srcOrd="3" destOrd="0" presId="urn:microsoft.com/office/officeart/2018/5/layout/IconCircleLabelList"/>
    <dgm:cxn modelId="{422707B4-B1CD-445A-B86F-880003CD2E7F}" type="presParOf" srcId="{40A35680-6497-47C3-B080-56361449D49D}" destId="{CC130CA3-0636-4FBE-B80B-D9369C9D6657}" srcOrd="3" destOrd="0" presId="urn:microsoft.com/office/officeart/2018/5/layout/IconCircleLabelList"/>
    <dgm:cxn modelId="{A644E0FF-1B3C-4210-A99F-2E281564CAF2}" type="presParOf" srcId="{40A35680-6497-47C3-B080-56361449D49D}" destId="{BCCF027E-3A56-4365-BA6B-1927EC0300F7}" srcOrd="4" destOrd="0" presId="urn:microsoft.com/office/officeart/2018/5/layout/IconCircleLabelList"/>
    <dgm:cxn modelId="{20EDC4D7-82D4-4889-970D-954BB82766DA}" type="presParOf" srcId="{BCCF027E-3A56-4365-BA6B-1927EC0300F7}" destId="{B37D7A75-0705-425B-B359-7939CE23F1F9}" srcOrd="0" destOrd="0" presId="urn:microsoft.com/office/officeart/2018/5/layout/IconCircleLabelList"/>
    <dgm:cxn modelId="{10017395-44BB-4560-8735-29EC2D69D724}" type="presParOf" srcId="{BCCF027E-3A56-4365-BA6B-1927EC0300F7}" destId="{C5B1A137-288A-48BA-BC24-A3CE03BA954C}" srcOrd="1" destOrd="0" presId="urn:microsoft.com/office/officeart/2018/5/layout/IconCircleLabelList"/>
    <dgm:cxn modelId="{8380AEA3-BDF3-4D12-9E7D-59BC76E92989}" type="presParOf" srcId="{BCCF027E-3A56-4365-BA6B-1927EC0300F7}" destId="{C5CC5273-88BE-486A-9016-1FC25FA83D51}" srcOrd="2" destOrd="0" presId="urn:microsoft.com/office/officeart/2018/5/layout/IconCircleLabelList"/>
    <dgm:cxn modelId="{1B3373A6-6F19-409C-BC23-9CA5AC7E2477}" type="presParOf" srcId="{BCCF027E-3A56-4365-BA6B-1927EC0300F7}" destId="{FDE7E572-EE35-4C62-B4F4-785977B44E71}"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ECFAF6-32D9-4CCA-A711-031DB8700C7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F86015C-7E40-44D8-B8E0-7DDA81419B33}">
      <dgm:prSet custT="1"/>
      <dgm:spPr>
        <a:xfrm>
          <a:off x="2863803" y="1308458"/>
          <a:ext cx="1782421" cy="2005224"/>
        </a:xfrm>
        <a:prstGeom prst="rect">
          <a:avLst/>
        </a:prstGeom>
        <a:noFill/>
        <a:ln>
          <a:noFill/>
        </a:ln>
        <a:effectLst/>
      </dgm:spPr>
      <dgm:t>
        <a:bodyPr/>
        <a:lstStyle/>
        <a:p>
          <a:r>
            <a:rPr lang="en-US" sz="2400" dirty="0">
              <a:solidFill>
                <a:schemeClr val="tx1"/>
              </a:solidFill>
              <a:latin typeface="Tw Cen MT" panose="020B0602020104020603"/>
              <a:ea typeface="+mn-ea"/>
              <a:cs typeface="+mn-cs"/>
            </a:rPr>
            <a:t>It is hard to hire, engage, keep talent because youth like diversity.</a:t>
          </a:r>
        </a:p>
      </dgm:t>
    </dgm:pt>
    <dgm:pt modelId="{728D13B5-EAD6-4BE7-91EB-E957265654C7}" type="parTrans" cxnId="{75BFC9C9-B88E-49F4-81D4-1FAAFC187B5E}">
      <dgm:prSet/>
      <dgm:spPr/>
      <dgm:t>
        <a:bodyPr/>
        <a:lstStyle/>
        <a:p>
          <a:endParaRPr lang="en-US"/>
        </a:p>
      </dgm:t>
    </dgm:pt>
    <dgm:pt modelId="{FAA13068-2780-4E8F-92CD-AB6F5C253F7B}" type="sibTrans" cxnId="{75BFC9C9-B88E-49F4-81D4-1FAAFC187B5E}">
      <dgm:prSet/>
      <dgm:spPr/>
      <dgm:t>
        <a:bodyPr/>
        <a:lstStyle/>
        <a:p>
          <a:endParaRPr lang="en-US"/>
        </a:p>
      </dgm:t>
    </dgm:pt>
    <dgm:pt modelId="{70D711FC-1BA1-483C-A3C5-E11D67543171}">
      <dgm:prSet custT="1"/>
      <dgm:spPr>
        <a:xfrm>
          <a:off x="4958149" y="1308458"/>
          <a:ext cx="1782421" cy="2005224"/>
        </a:xfrm>
        <a:prstGeom prst="rect">
          <a:avLst/>
        </a:prstGeom>
        <a:noFill/>
        <a:ln>
          <a:noFill/>
        </a:ln>
        <a:effectLst/>
      </dgm:spPr>
      <dgm:t>
        <a:bodyPr/>
        <a:lstStyle/>
        <a:p>
          <a:r>
            <a:rPr lang="en-US" sz="2400" dirty="0">
              <a:solidFill>
                <a:schemeClr val="tx1"/>
              </a:solidFill>
              <a:latin typeface="Tw Cen MT" panose="020B0602020104020603"/>
              <a:ea typeface="+mn-ea"/>
              <a:cs typeface="+mn-cs"/>
            </a:rPr>
            <a:t>It can be hard to find someone with prior knowledge to learn from.</a:t>
          </a:r>
        </a:p>
      </dgm:t>
    </dgm:pt>
    <dgm:pt modelId="{8187F02A-8C22-4548-B90F-B47A4633149E}" type="parTrans" cxnId="{B4F9C784-3C45-4024-ACD1-9DE7DC3C00A7}">
      <dgm:prSet/>
      <dgm:spPr/>
      <dgm:t>
        <a:bodyPr/>
        <a:lstStyle/>
        <a:p>
          <a:endParaRPr lang="en-US"/>
        </a:p>
      </dgm:t>
    </dgm:pt>
    <dgm:pt modelId="{812201E7-A2AC-4934-8B22-EB7AF470A275}" type="sibTrans" cxnId="{B4F9C784-3C45-4024-ACD1-9DE7DC3C00A7}">
      <dgm:prSet/>
      <dgm:spPr/>
      <dgm:t>
        <a:bodyPr/>
        <a:lstStyle/>
        <a:p>
          <a:endParaRPr lang="en-US"/>
        </a:p>
      </dgm:t>
    </dgm:pt>
    <dgm:pt modelId="{4C0FCF1E-D426-44A3-8A1A-3DB0E08E8B6C}" type="pres">
      <dgm:prSet presAssocID="{5EECFAF6-32D9-4CCA-A711-031DB8700C78}" presName="root" presStyleCnt="0">
        <dgm:presLayoutVars>
          <dgm:dir/>
          <dgm:resizeHandles val="exact"/>
        </dgm:presLayoutVars>
      </dgm:prSet>
      <dgm:spPr/>
      <dgm:t>
        <a:bodyPr/>
        <a:lstStyle/>
        <a:p>
          <a:endParaRPr lang="en-US"/>
        </a:p>
      </dgm:t>
    </dgm:pt>
    <dgm:pt modelId="{B951D82D-49C2-4B64-B6A3-3993C845F93F}" type="pres">
      <dgm:prSet presAssocID="{8F86015C-7E40-44D8-B8E0-7DDA81419B33}" presName="compNode" presStyleCnt="0"/>
      <dgm:spPr/>
    </dgm:pt>
    <dgm:pt modelId="{EFA0FCEB-350F-4E49-8BE4-9224122F6D0C}" type="pres">
      <dgm:prSet presAssocID="{8F86015C-7E40-44D8-B8E0-7DDA81419B33}" presName="iconRect" presStyleLbl="node1" presStyleIdx="0" presStyleCnt="2"/>
      <dgm:spPr>
        <a:xfrm>
          <a:off x="3353969" y="10811"/>
          <a:ext cx="802089" cy="8020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gm:spPr>
      <dgm:extLst>
        <a:ext uri="{E40237B7-FDA0-4F09-8148-C483321AD2D9}">
          <dgm14:cNvPr xmlns:dgm14="http://schemas.microsoft.com/office/drawing/2010/diagram" id="0" name="" descr="Construction Worker"/>
        </a:ext>
      </dgm:extLst>
    </dgm:pt>
    <dgm:pt modelId="{A3AA0168-30EC-459A-AAD4-470F91B05B2F}" type="pres">
      <dgm:prSet presAssocID="{8F86015C-7E40-44D8-B8E0-7DDA81419B33}" presName="spaceRect" presStyleCnt="0"/>
      <dgm:spPr/>
    </dgm:pt>
    <dgm:pt modelId="{DD77EBBB-EB68-4018-BD49-D059B7F972AE}" type="pres">
      <dgm:prSet presAssocID="{8F86015C-7E40-44D8-B8E0-7DDA81419B33}" presName="textRect" presStyleLbl="revTx" presStyleIdx="0" presStyleCnt="2">
        <dgm:presLayoutVars>
          <dgm:chMax val="1"/>
          <dgm:chPref val="1"/>
        </dgm:presLayoutVars>
      </dgm:prSet>
      <dgm:spPr/>
      <dgm:t>
        <a:bodyPr/>
        <a:lstStyle/>
        <a:p>
          <a:endParaRPr lang="en-US"/>
        </a:p>
      </dgm:t>
    </dgm:pt>
    <dgm:pt modelId="{458E0585-0113-42E0-BC34-EC6F4607F561}" type="pres">
      <dgm:prSet presAssocID="{FAA13068-2780-4E8F-92CD-AB6F5C253F7B}" presName="sibTrans" presStyleCnt="0"/>
      <dgm:spPr/>
    </dgm:pt>
    <dgm:pt modelId="{04BFFD06-87C7-46DD-98F7-AAE30FC71E2D}" type="pres">
      <dgm:prSet presAssocID="{70D711FC-1BA1-483C-A3C5-E11D67543171}" presName="compNode" presStyleCnt="0"/>
      <dgm:spPr/>
    </dgm:pt>
    <dgm:pt modelId="{7B4C8809-27E3-4001-B169-F18B36DE638A}" type="pres">
      <dgm:prSet presAssocID="{70D711FC-1BA1-483C-A3C5-E11D67543171}" presName="iconRect" presStyleLbl="node1" presStyleIdx="1" presStyleCnt="2"/>
      <dgm:spPr>
        <a:xfrm>
          <a:off x="5448315" y="10811"/>
          <a:ext cx="802089" cy="8020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gm:spPr>
      <dgm:extLst>
        <a:ext uri="{E40237B7-FDA0-4F09-8148-C483321AD2D9}">
          <dgm14:cNvPr xmlns:dgm14="http://schemas.microsoft.com/office/drawing/2010/diagram" id="0" name="" descr="Classroom"/>
        </a:ext>
      </dgm:extLst>
    </dgm:pt>
    <dgm:pt modelId="{65DDFA8E-199B-409A-9A85-B49F8311D4B5}" type="pres">
      <dgm:prSet presAssocID="{70D711FC-1BA1-483C-A3C5-E11D67543171}" presName="spaceRect" presStyleCnt="0"/>
      <dgm:spPr/>
    </dgm:pt>
    <dgm:pt modelId="{9FA9FB90-ACF8-49A3-8220-57E322729699}" type="pres">
      <dgm:prSet presAssocID="{70D711FC-1BA1-483C-A3C5-E11D67543171}" presName="textRect" presStyleLbl="revTx" presStyleIdx="1" presStyleCnt="2">
        <dgm:presLayoutVars>
          <dgm:chMax val="1"/>
          <dgm:chPref val="1"/>
        </dgm:presLayoutVars>
      </dgm:prSet>
      <dgm:spPr/>
      <dgm:t>
        <a:bodyPr/>
        <a:lstStyle/>
        <a:p>
          <a:endParaRPr lang="en-US"/>
        </a:p>
      </dgm:t>
    </dgm:pt>
  </dgm:ptLst>
  <dgm:cxnLst>
    <dgm:cxn modelId="{B4F9C784-3C45-4024-ACD1-9DE7DC3C00A7}" srcId="{5EECFAF6-32D9-4CCA-A711-031DB8700C78}" destId="{70D711FC-1BA1-483C-A3C5-E11D67543171}" srcOrd="1" destOrd="0" parTransId="{8187F02A-8C22-4548-B90F-B47A4633149E}" sibTransId="{812201E7-A2AC-4934-8B22-EB7AF470A275}"/>
    <dgm:cxn modelId="{E0CACECA-4343-4CFF-BAEA-50D64E077F7C}" type="presOf" srcId="{5EECFAF6-32D9-4CCA-A711-031DB8700C78}" destId="{4C0FCF1E-D426-44A3-8A1A-3DB0E08E8B6C}" srcOrd="0" destOrd="0" presId="urn:microsoft.com/office/officeart/2018/2/layout/IconLabelList"/>
    <dgm:cxn modelId="{5321F6E5-F719-448B-BA2E-4A9E5A04213E}" type="presOf" srcId="{70D711FC-1BA1-483C-A3C5-E11D67543171}" destId="{9FA9FB90-ACF8-49A3-8220-57E322729699}" srcOrd="0" destOrd="0" presId="urn:microsoft.com/office/officeart/2018/2/layout/IconLabelList"/>
    <dgm:cxn modelId="{979A0322-88A8-49A0-8CAC-0A6234A8ADCF}" type="presOf" srcId="{8F86015C-7E40-44D8-B8E0-7DDA81419B33}" destId="{DD77EBBB-EB68-4018-BD49-D059B7F972AE}" srcOrd="0" destOrd="0" presId="urn:microsoft.com/office/officeart/2018/2/layout/IconLabelList"/>
    <dgm:cxn modelId="{75BFC9C9-B88E-49F4-81D4-1FAAFC187B5E}" srcId="{5EECFAF6-32D9-4CCA-A711-031DB8700C78}" destId="{8F86015C-7E40-44D8-B8E0-7DDA81419B33}" srcOrd="0" destOrd="0" parTransId="{728D13B5-EAD6-4BE7-91EB-E957265654C7}" sibTransId="{FAA13068-2780-4E8F-92CD-AB6F5C253F7B}"/>
    <dgm:cxn modelId="{FC66CFC1-2AA0-4EB7-ADAB-612B57BAFA6E}" type="presParOf" srcId="{4C0FCF1E-D426-44A3-8A1A-3DB0E08E8B6C}" destId="{B951D82D-49C2-4B64-B6A3-3993C845F93F}" srcOrd="0" destOrd="0" presId="urn:microsoft.com/office/officeart/2018/2/layout/IconLabelList"/>
    <dgm:cxn modelId="{7B6CF55F-5F45-4EF6-93B9-45AB19EAEF0C}" type="presParOf" srcId="{B951D82D-49C2-4B64-B6A3-3993C845F93F}" destId="{EFA0FCEB-350F-4E49-8BE4-9224122F6D0C}" srcOrd="0" destOrd="0" presId="urn:microsoft.com/office/officeart/2018/2/layout/IconLabelList"/>
    <dgm:cxn modelId="{52B0C7EE-7791-4BB4-B4E0-987AC4F4E163}" type="presParOf" srcId="{B951D82D-49C2-4B64-B6A3-3993C845F93F}" destId="{A3AA0168-30EC-459A-AAD4-470F91B05B2F}" srcOrd="1" destOrd="0" presId="urn:microsoft.com/office/officeart/2018/2/layout/IconLabelList"/>
    <dgm:cxn modelId="{BB33BCC6-D5B3-41B6-81A6-FF5FDAA926BD}" type="presParOf" srcId="{B951D82D-49C2-4B64-B6A3-3993C845F93F}" destId="{DD77EBBB-EB68-4018-BD49-D059B7F972AE}" srcOrd="2" destOrd="0" presId="urn:microsoft.com/office/officeart/2018/2/layout/IconLabelList"/>
    <dgm:cxn modelId="{3D32EE23-6448-43C8-AEB2-54555303175D}" type="presParOf" srcId="{4C0FCF1E-D426-44A3-8A1A-3DB0E08E8B6C}" destId="{458E0585-0113-42E0-BC34-EC6F4607F561}" srcOrd="1" destOrd="0" presId="urn:microsoft.com/office/officeart/2018/2/layout/IconLabelList"/>
    <dgm:cxn modelId="{97BE71A9-27DF-4410-B9AB-F9485E7BB11B}" type="presParOf" srcId="{4C0FCF1E-D426-44A3-8A1A-3DB0E08E8B6C}" destId="{04BFFD06-87C7-46DD-98F7-AAE30FC71E2D}" srcOrd="2" destOrd="0" presId="urn:microsoft.com/office/officeart/2018/2/layout/IconLabelList"/>
    <dgm:cxn modelId="{1CD32F63-574F-4687-B222-3150D6BCE8DA}" type="presParOf" srcId="{04BFFD06-87C7-46DD-98F7-AAE30FC71E2D}" destId="{7B4C8809-27E3-4001-B169-F18B36DE638A}" srcOrd="0" destOrd="0" presId="urn:microsoft.com/office/officeart/2018/2/layout/IconLabelList"/>
    <dgm:cxn modelId="{9F1A9605-5D14-4674-9D37-80FE85DAB8F8}" type="presParOf" srcId="{04BFFD06-87C7-46DD-98F7-AAE30FC71E2D}" destId="{65DDFA8E-199B-409A-9A85-B49F8311D4B5}" srcOrd="1" destOrd="0" presId="urn:microsoft.com/office/officeart/2018/2/layout/IconLabelList"/>
    <dgm:cxn modelId="{723FCEBB-E3D7-4EC9-919E-1EA506A6A912}" type="presParOf" srcId="{04BFFD06-87C7-46DD-98F7-AAE30FC71E2D}" destId="{9FA9FB90-ACF8-49A3-8220-57E322729699}"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D73E4C-A67D-4343-9FA9-1522D150671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0C75E6E-FB05-49F8-A061-72C5B7C8D1D4}">
      <dgm:prSet/>
      <dgm:spPr/>
      <dgm:t>
        <a:bodyPr/>
        <a:lstStyle/>
        <a:p>
          <a:r>
            <a:rPr lang="en-US"/>
            <a:t>Generational Shaming</a:t>
          </a:r>
        </a:p>
      </dgm:t>
    </dgm:pt>
    <dgm:pt modelId="{5992E2E2-50FA-4B63-8451-9064448412DE}" type="parTrans" cxnId="{EA64D36D-FE47-4381-907B-F24646DE914E}">
      <dgm:prSet/>
      <dgm:spPr/>
      <dgm:t>
        <a:bodyPr/>
        <a:lstStyle/>
        <a:p>
          <a:endParaRPr lang="en-US"/>
        </a:p>
      </dgm:t>
    </dgm:pt>
    <dgm:pt modelId="{30A167FC-3381-483B-8236-34EAFF5C1017}" type="sibTrans" cxnId="{EA64D36D-FE47-4381-907B-F24646DE914E}">
      <dgm:prSet/>
      <dgm:spPr/>
      <dgm:t>
        <a:bodyPr/>
        <a:lstStyle/>
        <a:p>
          <a:endParaRPr lang="en-US"/>
        </a:p>
      </dgm:t>
    </dgm:pt>
    <dgm:pt modelId="{2CF9F282-41E9-4BBB-8139-7B2E7AF736CD}">
      <dgm:prSet/>
      <dgm:spPr/>
      <dgm:t>
        <a:bodyPr/>
        <a:lstStyle/>
        <a:p>
          <a:r>
            <a:rPr lang="en-US"/>
            <a:t>Age Biases</a:t>
          </a:r>
        </a:p>
      </dgm:t>
    </dgm:pt>
    <dgm:pt modelId="{DF0B7722-033E-405B-8B4F-6D59958EB215}" type="parTrans" cxnId="{E3926B2C-D8AF-4852-B409-9DAC572A526B}">
      <dgm:prSet/>
      <dgm:spPr/>
      <dgm:t>
        <a:bodyPr/>
        <a:lstStyle/>
        <a:p>
          <a:endParaRPr lang="en-US"/>
        </a:p>
      </dgm:t>
    </dgm:pt>
    <dgm:pt modelId="{871BCD39-49C8-425E-BF6E-889B873C8BE2}" type="sibTrans" cxnId="{E3926B2C-D8AF-4852-B409-9DAC572A526B}">
      <dgm:prSet/>
      <dgm:spPr/>
      <dgm:t>
        <a:bodyPr/>
        <a:lstStyle/>
        <a:p>
          <a:endParaRPr lang="en-US"/>
        </a:p>
      </dgm:t>
    </dgm:pt>
    <dgm:pt modelId="{2989E437-7633-4A6F-B6C5-D08402EBE173}">
      <dgm:prSet/>
      <dgm:spPr/>
      <dgm:t>
        <a:bodyPr/>
        <a:lstStyle/>
        <a:p>
          <a:r>
            <a:rPr lang="en-US"/>
            <a:t>Value Perceptions</a:t>
          </a:r>
        </a:p>
      </dgm:t>
    </dgm:pt>
    <dgm:pt modelId="{254E524F-7D73-4487-85DE-1F429997BC00}" type="parTrans" cxnId="{2F88DDED-F697-4B22-8BFB-76438C18CE65}">
      <dgm:prSet/>
      <dgm:spPr/>
      <dgm:t>
        <a:bodyPr/>
        <a:lstStyle/>
        <a:p>
          <a:endParaRPr lang="en-US"/>
        </a:p>
      </dgm:t>
    </dgm:pt>
    <dgm:pt modelId="{F5E58A87-607D-42DC-AE53-958383D66D1F}" type="sibTrans" cxnId="{2F88DDED-F697-4B22-8BFB-76438C18CE65}">
      <dgm:prSet/>
      <dgm:spPr/>
      <dgm:t>
        <a:bodyPr/>
        <a:lstStyle/>
        <a:p>
          <a:endParaRPr lang="en-US"/>
        </a:p>
      </dgm:t>
    </dgm:pt>
    <dgm:pt modelId="{0E44ADBC-D17B-4249-9630-F9C71F4DFD69}">
      <dgm:prSet/>
      <dgm:spPr/>
      <dgm:t>
        <a:bodyPr/>
        <a:lstStyle/>
        <a:p>
          <a:r>
            <a:rPr lang="en-US"/>
            <a:t>Knowledge Relevance</a:t>
          </a:r>
        </a:p>
      </dgm:t>
    </dgm:pt>
    <dgm:pt modelId="{5EBE677B-32ED-4327-854E-5A725725C9DF}" type="parTrans" cxnId="{2E8486E2-12D6-4A90-9C5E-60965EA2CC9E}">
      <dgm:prSet/>
      <dgm:spPr/>
      <dgm:t>
        <a:bodyPr/>
        <a:lstStyle/>
        <a:p>
          <a:endParaRPr lang="en-US"/>
        </a:p>
      </dgm:t>
    </dgm:pt>
    <dgm:pt modelId="{B4170F17-59D8-46A3-921E-D601992173A9}" type="sibTrans" cxnId="{2E8486E2-12D6-4A90-9C5E-60965EA2CC9E}">
      <dgm:prSet/>
      <dgm:spPr/>
      <dgm:t>
        <a:bodyPr/>
        <a:lstStyle/>
        <a:p>
          <a:endParaRPr lang="en-US"/>
        </a:p>
      </dgm:t>
    </dgm:pt>
    <dgm:pt modelId="{84FAAB23-66AD-49F6-986F-A5CD331E048E}">
      <dgm:prSet/>
      <dgm:spPr/>
      <dgm:t>
        <a:bodyPr/>
        <a:lstStyle/>
        <a:p>
          <a:r>
            <a:rPr lang="en-US"/>
            <a:t>.</a:t>
          </a:r>
        </a:p>
      </dgm:t>
    </dgm:pt>
    <dgm:pt modelId="{05524CC2-3983-4573-B93D-246D1E7367B3}" type="parTrans" cxnId="{2AD30FCD-DF83-4B21-A40D-D378B478D16A}">
      <dgm:prSet/>
      <dgm:spPr/>
      <dgm:t>
        <a:bodyPr/>
        <a:lstStyle/>
        <a:p>
          <a:endParaRPr lang="en-US"/>
        </a:p>
      </dgm:t>
    </dgm:pt>
    <dgm:pt modelId="{1A1DC4A3-6BCF-42E6-AA71-CBB9B7A5E190}" type="sibTrans" cxnId="{2AD30FCD-DF83-4B21-A40D-D378B478D16A}">
      <dgm:prSet/>
      <dgm:spPr/>
      <dgm:t>
        <a:bodyPr/>
        <a:lstStyle/>
        <a:p>
          <a:endParaRPr lang="en-US"/>
        </a:p>
      </dgm:t>
    </dgm:pt>
    <dgm:pt modelId="{B7B77095-B971-48E5-98B8-5A3F933C1C57}" type="pres">
      <dgm:prSet presAssocID="{A7D73E4C-A67D-4343-9FA9-1522D1506713}" presName="vert0" presStyleCnt="0">
        <dgm:presLayoutVars>
          <dgm:dir/>
          <dgm:animOne val="branch"/>
          <dgm:animLvl val="lvl"/>
        </dgm:presLayoutVars>
      </dgm:prSet>
      <dgm:spPr/>
      <dgm:t>
        <a:bodyPr/>
        <a:lstStyle/>
        <a:p>
          <a:endParaRPr lang="en-US"/>
        </a:p>
      </dgm:t>
    </dgm:pt>
    <dgm:pt modelId="{14BA9794-4EC8-4DD5-B8E2-AB2EAE5F9EE5}" type="pres">
      <dgm:prSet presAssocID="{70C75E6E-FB05-49F8-A061-72C5B7C8D1D4}" presName="thickLine" presStyleLbl="alignNode1" presStyleIdx="0" presStyleCnt="5"/>
      <dgm:spPr/>
    </dgm:pt>
    <dgm:pt modelId="{EFF5E56B-2E79-47C6-9FD2-9CABC6D1F8CB}" type="pres">
      <dgm:prSet presAssocID="{70C75E6E-FB05-49F8-A061-72C5B7C8D1D4}" presName="horz1" presStyleCnt="0"/>
      <dgm:spPr/>
    </dgm:pt>
    <dgm:pt modelId="{E2043304-5029-4112-9B22-A5767B53C1DA}" type="pres">
      <dgm:prSet presAssocID="{70C75E6E-FB05-49F8-A061-72C5B7C8D1D4}" presName="tx1" presStyleLbl="revTx" presStyleIdx="0" presStyleCnt="5"/>
      <dgm:spPr/>
      <dgm:t>
        <a:bodyPr/>
        <a:lstStyle/>
        <a:p>
          <a:endParaRPr lang="en-US"/>
        </a:p>
      </dgm:t>
    </dgm:pt>
    <dgm:pt modelId="{CF0C8FD1-C3DF-4DEB-89EF-9F7E3E2050A5}" type="pres">
      <dgm:prSet presAssocID="{70C75E6E-FB05-49F8-A061-72C5B7C8D1D4}" presName="vert1" presStyleCnt="0"/>
      <dgm:spPr/>
    </dgm:pt>
    <dgm:pt modelId="{ACA9E2A7-913C-4536-89B9-38399427B019}" type="pres">
      <dgm:prSet presAssocID="{2CF9F282-41E9-4BBB-8139-7B2E7AF736CD}" presName="thickLine" presStyleLbl="alignNode1" presStyleIdx="1" presStyleCnt="5"/>
      <dgm:spPr/>
    </dgm:pt>
    <dgm:pt modelId="{B4B3E874-8F15-4E7B-BCA8-317909F38301}" type="pres">
      <dgm:prSet presAssocID="{2CF9F282-41E9-4BBB-8139-7B2E7AF736CD}" presName="horz1" presStyleCnt="0"/>
      <dgm:spPr/>
    </dgm:pt>
    <dgm:pt modelId="{511E9413-D432-47EF-852B-886343F71B21}" type="pres">
      <dgm:prSet presAssocID="{2CF9F282-41E9-4BBB-8139-7B2E7AF736CD}" presName="tx1" presStyleLbl="revTx" presStyleIdx="1" presStyleCnt="5"/>
      <dgm:spPr/>
      <dgm:t>
        <a:bodyPr/>
        <a:lstStyle/>
        <a:p>
          <a:endParaRPr lang="en-US"/>
        </a:p>
      </dgm:t>
    </dgm:pt>
    <dgm:pt modelId="{1087CC90-3B76-428E-A5D9-37CEAC8B634C}" type="pres">
      <dgm:prSet presAssocID="{2CF9F282-41E9-4BBB-8139-7B2E7AF736CD}" presName="vert1" presStyleCnt="0"/>
      <dgm:spPr/>
    </dgm:pt>
    <dgm:pt modelId="{B430DE6E-4B35-45AA-B11D-9F36DB259F60}" type="pres">
      <dgm:prSet presAssocID="{2989E437-7633-4A6F-B6C5-D08402EBE173}" presName="thickLine" presStyleLbl="alignNode1" presStyleIdx="2" presStyleCnt="5"/>
      <dgm:spPr/>
    </dgm:pt>
    <dgm:pt modelId="{AB856B32-CD20-4FE1-8B42-69DBE0BDF106}" type="pres">
      <dgm:prSet presAssocID="{2989E437-7633-4A6F-B6C5-D08402EBE173}" presName="horz1" presStyleCnt="0"/>
      <dgm:spPr/>
    </dgm:pt>
    <dgm:pt modelId="{5F020562-253B-47E8-8D66-10BCCFA13938}" type="pres">
      <dgm:prSet presAssocID="{2989E437-7633-4A6F-B6C5-D08402EBE173}" presName="tx1" presStyleLbl="revTx" presStyleIdx="2" presStyleCnt="5"/>
      <dgm:spPr/>
      <dgm:t>
        <a:bodyPr/>
        <a:lstStyle/>
        <a:p>
          <a:endParaRPr lang="en-US"/>
        </a:p>
      </dgm:t>
    </dgm:pt>
    <dgm:pt modelId="{73F2881D-FC0D-43DD-9EB0-8DB79E40A3FA}" type="pres">
      <dgm:prSet presAssocID="{2989E437-7633-4A6F-B6C5-D08402EBE173}" presName="vert1" presStyleCnt="0"/>
      <dgm:spPr/>
    </dgm:pt>
    <dgm:pt modelId="{8DFC8B7B-0DCF-4E2E-A073-7B5E32CB5FA8}" type="pres">
      <dgm:prSet presAssocID="{0E44ADBC-D17B-4249-9630-F9C71F4DFD69}" presName="thickLine" presStyleLbl="alignNode1" presStyleIdx="3" presStyleCnt="5"/>
      <dgm:spPr/>
    </dgm:pt>
    <dgm:pt modelId="{269D967E-31B3-4A60-BD21-E49FEBAFDB61}" type="pres">
      <dgm:prSet presAssocID="{0E44ADBC-D17B-4249-9630-F9C71F4DFD69}" presName="horz1" presStyleCnt="0"/>
      <dgm:spPr/>
    </dgm:pt>
    <dgm:pt modelId="{F229A773-C2C9-4EF3-AE30-8A7C636CB4F2}" type="pres">
      <dgm:prSet presAssocID="{0E44ADBC-D17B-4249-9630-F9C71F4DFD69}" presName="tx1" presStyleLbl="revTx" presStyleIdx="3" presStyleCnt="5"/>
      <dgm:spPr/>
      <dgm:t>
        <a:bodyPr/>
        <a:lstStyle/>
        <a:p>
          <a:endParaRPr lang="en-US"/>
        </a:p>
      </dgm:t>
    </dgm:pt>
    <dgm:pt modelId="{54569BAF-CB01-41AE-B870-91AE1047EE6A}" type="pres">
      <dgm:prSet presAssocID="{0E44ADBC-D17B-4249-9630-F9C71F4DFD69}" presName="vert1" presStyleCnt="0"/>
      <dgm:spPr/>
    </dgm:pt>
    <dgm:pt modelId="{827635D0-A5BA-42E3-BFE8-07EF5C8B159D}" type="pres">
      <dgm:prSet presAssocID="{84FAAB23-66AD-49F6-986F-A5CD331E048E}" presName="thickLine" presStyleLbl="alignNode1" presStyleIdx="4" presStyleCnt="5"/>
      <dgm:spPr/>
    </dgm:pt>
    <dgm:pt modelId="{3D1892F5-6D3C-44CF-B1CA-9BF25CB9A2BE}" type="pres">
      <dgm:prSet presAssocID="{84FAAB23-66AD-49F6-986F-A5CD331E048E}" presName="horz1" presStyleCnt="0"/>
      <dgm:spPr/>
    </dgm:pt>
    <dgm:pt modelId="{DA64332A-A126-4CBF-B922-DEE542ED408A}" type="pres">
      <dgm:prSet presAssocID="{84FAAB23-66AD-49F6-986F-A5CD331E048E}" presName="tx1" presStyleLbl="revTx" presStyleIdx="4" presStyleCnt="5"/>
      <dgm:spPr/>
      <dgm:t>
        <a:bodyPr/>
        <a:lstStyle/>
        <a:p>
          <a:endParaRPr lang="en-US"/>
        </a:p>
      </dgm:t>
    </dgm:pt>
    <dgm:pt modelId="{6563E7F2-2235-49BA-AD4A-1E137D997236}" type="pres">
      <dgm:prSet presAssocID="{84FAAB23-66AD-49F6-986F-A5CD331E048E}" presName="vert1" presStyleCnt="0"/>
      <dgm:spPr/>
    </dgm:pt>
  </dgm:ptLst>
  <dgm:cxnLst>
    <dgm:cxn modelId="{2F88DDED-F697-4B22-8BFB-76438C18CE65}" srcId="{A7D73E4C-A67D-4343-9FA9-1522D1506713}" destId="{2989E437-7633-4A6F-B6C5-D08402EBE173}" srcOrd="2" destOrd="0" parTransId="{254E524F-7D73-4487-85DE-1F429997BC00}" sibTransId="{F5E58A87-607D-42DC-AE53-958383D66D1F}"/>
    <dgm:cxn modelId="{7760E205-93B9-4814-8C42-82801FF048CB}" type="presOf" srcId="{A7D73E4C-A67D-4343-9FA9-1522D1506713}" destId="{B7B77095-B971-48E5-98B8-5A3F933C1C57}" srcOrd="0" destOrd="0" presId="urn:microsoft.com/office/officeart/2008/layout/LinedList"/>
    <dgm:cxn modelId="{E3926B2C-D8AF-4852-B409-9DAC572A526B}" srcId="{A7D73E4C-A67D-4343-9FA9-1522D1506713}" destId="{2CF9F282-41E9-4BBB-8139-7B2E7AF736CD}" srcOrd="1" destOrd="0" parTransId="{DF0B7722-033E-405B-8B4F-6D59958EB215}" sibTransId="{871BCD39-49C8-425E-BF6E-889B873C8BE2}"/>
    <dgm:cxn modelId="{EA64D36D-FE47-4381-907B-F24646DE914E}" srcId="{A7D73E4C-A67D-4343-9FA9-1522D1506713}" destId="{70C75E6E-FB05-49F8-A061-72C5B7C8D1D4}" srcOrd="0" destOrd="0" parTransId="{5992E2E2-50FA-4B63-8451-9064448412DE}" sibTransId="{30A167FC-3381-483B-8236-34EAFF5C1017}"/>
    <dgm:cxn modelId="{F48BED86-5280-4502-A67F-A68E553A6BC0}" type="presOf" srcId="{0E44ADBC-D17B-4249-9630-F9C71F4DFD69}" destId="{F229A773-C2C9-4EF3-AE30-8A7C636CB4F2}" srcOrd="0" destOrd="0" presId="urn:microsoft.com/office/officeart/2008/layout/LinedList"/>
    <dgm:cxn modelId="{4FE8AA73-9675-4ADB-A445-A8AECECCDA2D}" type="presOf" srcId="{84FAAB23-66AD-49F6-986F-A5CD331E048E}" destId="{DA64332A-A126-4CBF-B922-DEE542ED408A}" srcOrd="0" destOrd="0" presId="urn:microsoft.com/office/officeart/2008/layout/LinedList"/>
    <dgm:cxn modelId="{5775ED2D-7567-41BE-96F5-1B5166BB9554}" type="presOf" srcId="{2989E437-7633-4A6F-B6C5-D08402EBE173}" destId="{5F020562-253B-47E8-8D66-10BCCFA13938}" srcOrd="0" destOrd="0" presId="urn:microsoft.com/office/officeart/2008/layout/LinedList"/>
    <dgm:cxn modelId="{2E8486E2-12D6-4A90-9C5E-60965EA2CC9E}" srcId="{A7D73E4C-A67D-4343-9FA9-1522D1506713}" destId="{0E44ADBC-D17B-4249-9630-F9C71F4DFD69}" srcOrd="3" destOrd="0" parTransId="{5EBE677B-32ED-4327-854E-5A725725C9DF}" sibTransId="{B4170F17-59D8-46A3-921E-D601992173A9}"/>
    <dgm:cxn modelId="{2AD30FCD-DF83-4B21-A40D-D378B478D16A}" srcId="{A7D73E4C-A67D-4343-9FA9-1522D1506713}" destId="{84FAAB23-66AD-49F6-986F-A5CD331E048E}" srcOrd="4" destOrd="0" parTransId="{05524CC2-3983-4573-B93D-246D1E7367B3}" sibTransId="{1A1DC4A3-6BCF-42E6-AA71-CBB9B7A5E190}"/>
    <dgm:cxn modelId="{2D56306C-768D-4E8B-B9E5-6C13971115FB}" type="presOf" srcId="{2CF9F282-41E9-4BBB-8139-7B2E7AF736CD}" destId="{511E9413-D432-47EF-852B-886343F71B21}" srcOrd="0" destOrd="0" presId="urn:microsoft.com/office/officeart/2008/layout/LinedList"/>
    <dgm:cxn modelId="{5227B888-7868-492C-808E-CFD8B44A64EE}" type="presOf" srcId="{70C75E6E-FB05-49F8-A061-72C5B7C8D1D4}" destId="{E2043304-5029-4112-9B22-A5767B53C1DA}" srcOrd="0" destOrd="0" presId="urn:microsoft.com/office/officeart/2008/layout/LinedList"/>
    <dgm:cxn modelId="{31A223A4-C35E-4CBA-99ED-1A73ACF9EB97}" type="presParOf" srcId="{B7B77095-B971-48E5-98B8-5A3F933C1C57}" destId="{14BA9794-4EC8-4DD5-B8E2-AB2EAE5F9EE5}" srcOrd="0" destOrd="0" presId="urn:microsoft.com/office/officeart/2008/layout/LinedList"/>
    <dgm:cxn modelId="{342CD319-142B-4447-B70A-9F952CC06F43}" type="presParOf" srcId="{B7B77095-B971-48E5-98B8-5A3F933C1C57}" destId="{EFF5E56B-2E79-47C6-9FD2-9CABC6D1F8CB}" srcOrd="1" destOrd="0" presId="urn:microsoft.com/office/officeart/2008/layout/LinedList"/>
    <dgm:cxn modelId="{4276E3EE-2694-4E8B-9F75-A5CA484AE88D}" type="presParOf" srcId="{EFF5E56B-2E79-47C6-9FD2-9CABC6D1F8CB}" destId="{E2043304-5029-4112-9B22-A5767B53C1DA}" srcOrd="0" destOrd="0" presId="urn:microsoft.com/office/officeart/2008/layout/LinedList"/>
    <dgm:cxn modelId="{BA629C3D-4D25-4C4E-ADDA-C853D61780F6}" type="presParOf" srcId="{EFF5E56B-2E79-47C6-9FD2-9CABC6D1F8CB}" destId="{CF0C8FD1-C3DF-4DEB-89EF-9F7E3E2050A5}" srcOrd="1" destOrd="0" presId="urn:microsoft.com/office/officeart/2008/layout/LinedList"/>
    <dgm:cxn modelId="{8F9E84B1-92C6-449E-9211-3098473D2C9C}" type="presParOf" srcId="{B7B77095-B971-48E5-98B8-5A3F933C1C57}" destId="{ACA9E2A7-913C-4536-89B9-38399427B019}" srcOrd="2" destOrd="0" presId="urn:microsoft.com/office/officeart/2008/layout/LinedList"/>
    <dgm:cxn modelId="{0F26ABC9-216D-4720-9301-B0C19517F184}" type="presParOf" srcId="{B7B77095-B971-48E5-98B8-5A3F933C1C57}" destId="{B4B3E874-8F15-4E7B-BCA8-317909F38301}" srcOrd="3" destOrd="0" presId="urn:microsoft.com/office/officeart/2008/layout/LinedList"/>
    <dgm:cxn modelId="{019A08F9-B88A-4C9C-A475-6F8E26C03BF8}" type="presParOf" srcId="{B4B3E874-8F15-4E7B-BCA8-317909F38301}" destId="{511E9413-D432-47EF-852B-886343F71B21}" srcOrd="0" destOrd="0" presId="urn:microsoft.com/office/officeart/2008/layout/LinedList"/>
    <dgm:cxn modelId="{19615C0F-DDFC-4E30-9DF7-9D9593A36E2D}" type="presParOf" srcId="{B4B3E874-8F15-4E7B-BCA8-317909F38301}" destId="{1087CC90-3B76-428E-A5D9-37CEAC8B634C}" srcOrd="1" destOrd="0" presId="urn:microsoft.com/office/officeart/2008/layout/LinedList"/>
    <dgm:cxn modelId="{1427EEA4-8494-406E-8671-86C1ED6B016B}" type="presParOf" srcId="{B7B77095-B971-48E5-98B8-5A3F933C1C57}" destId="{B430DE6E-4B35-45AA-B11D-9F36DB259F60}" srcOrd="4" destOrd="0" presId="urn:microsoft.com/office/officeart/2008/layout/LinedList"/>
    <dgm:cxn modelId="{68A0E959-6911-4DB7-BDC4-0EA87818CC9A}" type="presParOf" srcId="{B7B77095-B971-48E5-98B8-5A3F933C1C57}" destId="{AB856B32-CD20-4FE1-8B42-69DBE0BDF106}" srcOrd="5" destOrd="0" presId="urn:microsoft.com/office/officeart/2008/layout/LinedList"/>
    <dgm:cxn modelId="{77A69718-73D0-4EB2-81B0-454981A92231}" type="presParOf" srcId="{AB856B32-CD20-4FE1-8B42-69DBE0BDF106}" destId="{5F020562-253B-47E8-8D66-10BCCFA13938}" srcOrd="0" destOrd="0" presId="urn:microsoft.com/office/officeart/2008/layout/LinedList"/>
    <dgm:cxn modelId="{B71FCCB8-D354-4AAC-BCFD-390EE1DEA27B}" type="presParOf" srcId="{AB856B32-CD20-4FE1-8B42-69DBE0BDF106}" destId="{73F2881D-FC0D-43DD-9EB0-8DB79E40A3FA}" srcOrd="1" destOrd="0" presId="urn:microsoft.com/office/officeart/2008/layout/LinedList"/>
    <dgm:cxn modelId="{A88971A7-1D63-497E-8593-E1FF3A7F2ECC}" type="presParOf" srcId="{B7B77095-B971-48E5-98B8-5A3F933C1C57}" destId="{8DFC8B7B-0DCF-4E2E-A073-7B5E32CB5FA8}" srcOrd="6" destOrd="0" presId="urn:microsoft.com/office/officeart/2008/layout/LinedList"/>
    <dgm:cxn modelId="{3240BA55-04D6-481E-8B20-25B0469DAACF}" type="presParOf" srcId="{B7B77095-B971-48E5-98B8-5A3F933C1C57}" destId="{269D967E-31B3-4A60-BD21-E49FEBAFDB61}" srcOrd="7" destOrd="0" presId="urn:microsoft.com/office/officeart/2008/layout/LinedList"/>
    <dgm:cxn modelId="{B8394A15-2909-4984-B8A6-047997DBC87A}" type="presParOf" srcId="{269D967E-31B3-4A60-BD21-E49FEBAFDB61}" destId="{F229A773-C2C9-4EF3-AE30-8A7C636CB4F2}" srcOrd="0" destOrd="0" presId="urn:microsoft.com/office/officeart/2008/layout/LinedList"/>
    <dgm:cxn modelId="{6034ACE9-68A2-4DC5-83AE-A5A6D93CC07F}" type="presParOf" srcId="{269D967E-31B3-4A60-BD21-E49FEBAFDB61}" destId="{54569BAF-CB01-41AE-B870-91AE1047EE6A}" srcOrd="1" destOrd="0" presId="urn:microsoft.com/office/officeart/2008/layout/LinedList"/>
    <dgm:cxn modelId="{BAB7EEDC-8F65-48E4-A202-1EF9D3BF3C85}" type="presParOf" srcId="{B7B77095-B971-48E5-98B8-5A3F933C1C57}" destId="{827635D0-A5BA-42E3-BFE8-07EF5C8B159D}" srcOrd="8" destOrd="0" presId="urn:microsoft.com/office/officeart/2008/layout/LinedList"/>
    <dgm:cxn modelId="{CE41137E-9219-41A7-80E7-CB12B89DEB53}" type="presParOf" srcId="{B7B77095-B971-48E5-98B8-5A3F933C1C57}" destId="{3D1892F5-6D3C-44CF-B1CA-9BF25CB9A2BE}" srcOrd="9" destOrd="0" presId="urn:microsoft.com/office/officeart/2008/layout/LinedList"/>
    <dgm:cxn modelId="{A93D8BA8-D223-4287-A7FC-238E91A6FE67}" type="presParOf" srcId="{3D1892F5-6D3C-44CF-B1CA-9BF25CB9A2BE}" destId="{DA64332A-A126-4CBF-B922-DEE542ED408A}" srcOrd="0" destOrd="0" presId="urn:microsoft.com/office/officeart/2008/layout/LinedList"/>
    <dgm:cxn modelId="{1E839AFC-27ED-40E4-96A2-C3B12D0266A2}" type="presParOf" srcId="{3D1892F5-6D3C-44CF-B1CA-9BF25CB9A2BE}" destId="{6563E7F2-2235-49BA-AD4A-1E137D99723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8B437D-C057-43B2-B642-BCCB5B5AFF0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D8608E1-F113-4971-89E6-108EB6E77FA4}">
      <dgm:prSet phldrT="[Text]"/>
      <dgm:spPr/>
      <dgm:t>
        <a:bodyPr/>
        <a:lstStyle/>
        <a:p>
          <a:r>
            <a:rPr lang="en-US" dirty="0"/>
            <a:t>1) Learn the differences in history and communication styles for each generation.</a:t>
          </a:r>
        </a:p>
      </dgm:t>
    </dgm:pt>
    <dgm:pt modelId="{86731176-1657-4009-990E-3588A62FAEFB}" type="parTrans" cxnId="{D59DFC08-B5BC-4AEE-8585-947786BE95CE}">
      <dgm:prSet/>
      <dgm:spPr/>
      <dgm:t>
        <a:bodyPr/>
        <a:lstStyle/>
        <a:p>
          <a:endParaRPr lang="en-US"/>
        </a:p>
      </dgm:t>
    </dgm:pt>
    <dgm:pt modelId="{21E3329F-394D-488B-A119-28D9C28A33F8}" type="sibTrans" cxnId="{D59DFC08-B5BC-4AEE-8585-947786BE95CE}">
      <dgm:prSet/>
      <dgm:spPr/>
      <dgm:t>
        <a:bodyPr/>
        <a:lstStyle/>
        <a:p>
          <a:endParaRPr lang="en-US"/>
        </a:p>
      </dgm:t>
    </dgm:pt>
    <dgm:pt modelId="{1F3A10CD-8C94-48AE-ADF8-F9E798DDAE3F}">
      <dgm:prSet phldrT="[Text]"/>
      <dgm:spPr/>
      <dgm:t>
        <a:bodyPr/>
        <a:lstStyle/>
        <a:p>
          <a:r>
            <a:rPr lang="en-US" dirty="0"/>
            <a:t>2) Resist Assumptions </a:t>
          </a:r>
        </a:p>
      </dgm:t>
    </dgm:pt>
    <dgm:pt modelId="{E630DC5B-DBB6-47A3-9413-156A1CAA77AC}" type="parTrans" cxnId="{D0B2AB38-5FA1-4C22-A4BE-42089B982E31}">
      <dgm:prSet/>
      <dgm:spPr/>
      <dgm:t>
        <a:bodyPr/>
        <a:lstStyle/>
        <a:p>
          <a:endParaRPr lang="en-US"/>
        </a:p>
      </dgm:t>
    </dgm:pt>
    <dgm:pt modelId="{253AA485-D12B-495E-9C12-FD8EDF34C8B9}" type="sibTrans" cxnId="{D0B2AB38-5FA1-4C22-A4BE-42089B982E31}">
      <dgm:prSet/>
      <dgm:spPr/>
      <dgm:t>
        <a:bodyPr/>
        <a:lstStyle/>
        <a:p>
          <a:endParaRPr lang="en-US"/>
        </a:p>
      </dgm:t>
    </dgm:pt>
    <dgm:pt modelId="{B02518BF-3C10-4D6C-AD9F-6C9DB214CFE2}">
      <dgm:prSet phldrT="[Text]"/>
      <dgm:spPr/>
      <dgm:t>
        <a:bodyPr/>
        <a:lstStyle/>
        <a:p>
          <a:r>
            <a:rPr lang="en-US" dirty="0"/>
            <a:t>3) Adjust the Lens</a:t>
          </a:r>
        </a:p>
      </dgm:t>
    </dgm:pt>
    <dgm:pt modelId="{79D64C60-23C6-4F3F-9C9F-8FF2C79D1312}" type="parTrans" cxnId="{6D96F34A-15DB-421E-8514-CD6A4F2D0454}">
      <dgm:prSet/>
      <dgm:spPr/>
      <dgm:t>
        <a:bodyPr/>
        <a:lstStyle/>
        <a:p>
          <a:endParaRPr lang="en-US"/>
        </a:p>
      </dgm:t>
    </dgm:pt>
    <dgm:pt modelId="{91E238CF-3142-46B9-B036-511D80B044A5}" type="sibTrans" cxnId="{6D96F34A-15DB-421E-8514-CD6A4F2D0454}">
      <dgm:prSet/>
      <dgm:spPr/>
      <dgm:t>
        <a:bodyPr/>
        <a:lstStyle/>
        <a:p>
          <a:endParaRPr lang="en-US"/>
        </a:p>
      </dgm:t>
    </dgm:pt>
    <dgm:pt modelId="{3C4BBA57-40BD-42EB-9A65-8428EEA0D356}">
      <dgm:prSet phldrT="[Text]"/>
      <dgm:spPr/>
      <dgm:t>
        <a:bodyPr/>
        <a:lstStyle/>
        <a:p>
          <a:r>
            <a:rPr lang="en-US" dirty="0"/>
            <a:t>4) Strengthen Trust </a:t>
          </a:r>
        </a:p>
      </dgm:t>
    </dgm:pt>
    <dgm:pt modelId="{64812FF0-F46A-4A22-9502-B5CBB6EF405F}" type="parTrans" cxnId="{3F606CD4-A1F2-42F8-8418-4A26BC87CD65}">
      <dgm:prSet/>
      <dgm:spPr/>
      <dgm:t>
        <a:bodyPr/>
        <a:lstStyle/>
        <a:p>
          <a:endParaRPr lang="en-US"/>
        </a:p>
      </dgm:t>
    </dgm:pt>
    <dgm:pt modelId="{7F68F74D-1E27-4366-9F0A-1EBAD742797F}" type="sibTrans" cxnId="{3F606CD4-A1F2-42F8-8418-4A26BC87CD65}">
      <dgm:prSet/>
      <dgm:spPr/>
      <dgm:t>
        <a:bodyPr/>
        <a:lstStyle/>
        <a:p>
          <a:endParaRPr lang="en-US"/>
        </a:p>
      </dgm:t>
    </dgm:pt>
    <dgm:pt modelId="{BC9542F8-64F3-44E8-B380-285AEC6CE1B8}">
      <dgm:prSet phldrT="[Text]"/>
      <dgm:spPr/>
      <dgm:t>
        <a:bodyPr/>
        <a:lstStyle/>
        <a:p>
          <a:r>
            <a:rPr lang="en-US" dirty="0"/>
            <a:t>5) Expand the Pie</a:t>
          </a:r>
        </a:p>
      </dgm:t>
    </dgm:pt>
    <dgm:pt modelId="{FC917EA9-DDDD-400C-95AF-02D87C5C836C}" type="parTrans" cxnId="{980A143F-CD1B-400D-AAE1-6B17050C289F}">
      <dgm:prSet/>
      <dgm:spPr/>
      <dgm:t>
        <a:bodyPr/>
        <a:lstStyle/>
        <a:p>
          <a:endParaRPr lang="en-US"/>
        </a:p>
      </dgm:t>
    </dgm:pt>
    <dgm:pt modelId="{20F76350-04C1-4D9B-9812-680D47ED78E7}" type="sibTrans" cxnId="{980A143F-CD1B-400D-AAE1-6B17050C289F}">
      <dgm:prSet/>
      <dgm:spPr/>
      <dgm:t>
        <a:bodyPr/>
        <a:lstStyle/>
        <a:p>
          <a:endParaRPr lang="en-US"/>
        </a:p>
      </dgm:t>
    </dgm:pt>
    <dgm:pt modelId="{64CA5587-08EF-4B1F-B952-551BAA640555}" type="pres">
      <dgm:prSet presAssocID="{A58B437D-C057-43B2-B642-BCCB5B5AFF04}" presName="vert0" presStyleCnt="0">
        <dgm:presLayoutVars>
          <dgm:dir/>
          <dgm:animOne val="branch"/>
          <dgm:animLvl val="lvl"/>
        </dgm:presLayoutVars>
      </dgm:prSet>
      <dgm:spPr/>
      <dgm:t>
        <a:bodyPr/>
        <a:lstStyle/>
        <a:p>
          <a:endParaRPr lang="en-US"/>
        </a:p>
      </dgm:t>
    </dgm:pt>
    <dgm:pt modelId="{60426335-E807-404F-9372-F7E26B768C3C}" type="pres">
      <dgm:prSet presAssocID="{3D8608E1-F113-4971-89E6-108EB6E77FA4}" presName="thickLine" presStyleLbl="alignNode1" presStyleIdx="0" presStyleCnt="5"/>
      <dgm:spPr/>
    </dgm:pt>
    <dgm:pt modelId="{E15F8D49-32E7-4AC4-AA64-386FCCF9DC9C}" type="pres">
      <dgm:prSet presAssocID="{3D8608E1-F113-4971-89E6-108EB6E77FA4}" presName="horz1" presStyleCnt="0"/>
      <dgm:spPr/>
    </dgm:pt>
    <dgm:pt modelId="{A935EE9A-EF1A-4FBB-BD69-D5E1E5A71A15}" type="pres">
      <dgm:prSet presAssocID="{3D8608E1-F113-4971-89E6-108EB6E77FA4}" presName="tx1" presStyleLbl="revTx" presStyleIdx="0" presStyleCnt="5"/>
      <dgm:spPr/>
      <dgm:t>
        <a:bodyPr/>
        <a:lstStyle/>
        <a:p>
          <a:endParaRPr lang="en-US"/>
        </a:p>
      </dgm:t>
    </dgm:pt>
    <dgm:pt modelId="{E86D63FF-6C21-479C-985F-1FB7107305AA}" type="pres">
      <dgm:prSet presAssocID="{3D8608E1-F113-4971-89E6-108EB6E77FA4}" presName="vert1" presStyleCnt="0"/>
      <dgm:spPr/>
    </dgm:pt>
    <dgm:pt modelId="{A15FBB7F-DA71-4C62-95A8-FE38FF8775B0}" type="pres">
      <dgm:prSet presAssocID="{1F3A10CD-8C94-48AE-ADF8-F9E798DDAE3F}" presName="thickLine" presStyleLbl="alignNode1" presStyleIdx="1" presStyleCnt="5"/>
      <dgm:spPr/>
    </dgm:pt>
    <dgm:pt modelId="{21061D73-F84C-4B88-B221-9096B015D8ED}" type="pres">
      <dgm:prSet presAssocID="{1F3A10CD-8C94-48AE-ADF8-F9E798DDAE3F}" presName="horz1" presStyleCnt="0"/>
      <dgm:spPr/>
    </dgm:pt>
    <dgm:pt modelId="{CA22B446-6799-4ACD-8057-D7ECF214EC70}" type="pres">
      <dgm:prSet presAssocID="{1F3A10CD-8C94-48AE-ADF8-F9E798DDAE3F}" presName="tx1" presStyleLbl="revTx" presStyleIdx="1" presStyleCnt="5"/>
      <dgm:spPr/>
      <dgm:t>
        <a:bodyPr/>
        <a:lstStyle/>
        <a:p>
          <a:endParaRPr lang="en-US"/>
        </a:p>
      </dgm:t>
    </dgm:pt>
    <dgm:pt modelId="{0B92A802-0C52-4C73-93C7-453AC08E12CF}" type="pres">
      <dgm:prSet presAssocID="{1F3A10CD-8C94-48AE-ADF8-F9E798DDAE3F}" presName="vert1" presStyleCnt="0"/>
      <dgm:spPr/>
    </dgm:pt>
    <dgm:pt modelId="{30FD3470-6F8B-4B56-9A9A-5A530DC988D5}" type="pres">
      <dgm:prSet presAssocID="{B02518BF-3C10-4D6C-AD9F-6C9DB214CFE2}" presName="thickLine" presStyleLbl="alignNode1" presStyleIdx="2" presStyleCnt="5"/>
      <dgm:spPr/>
    </dgm:pt>
    <dgm:pt modelId="{07D1679D-D782-48ED-9584-130BDB5C650B}" type="pres">
      <dgm:prSet presAssocID="{B02518BF-3C10-4D6C-AD9F-6C9DB214CFE2}" presName="horz1" presStyleCnt="0"/>
      <dgm:spPr/>
    </dgm:pt>
    <dgm:pt modelId="{A2A61EDE-6AD7-490C-9BD2-C24EAE331458}" type="pres">
      <dgm:prSet presAssocID="{B02518BF-3C10-4D6C-AD9F-6C9DB214CFE2}" presName="tx1" presStyleLbl="revTx" presStyleIdx="2" presStyleCnt="5"/>
      <dgm:spPr/>
      <dgm:t>
        <a:bodyPr/>
        <a:lstStyle/>
        <a:p>
          <a:endParaRPr lang="en-US"/>
        </a:p>
      </dgm:t>
    </dgm:pt>
    <dgm:pt modelId="{3EFA4FA1-4E2D-4B6C-AE0A-892241A0B132}" type="pres">
      <dgm:prSet presAssocID="{B02518BF-3C10-4D6C-AD9F-6C9DB214CFE2}" presName="vert1" presStyleCnt="0"/>
      <dgm:spPr/>
    </dgm:pt>
    <dgm:pt modelId="{3CF175DF-D9D5-40E4-A1EC-EB0E335EFC4B}" type="pres">
      <dgm:prSet presAssocID="{3C4BBA57-40BD-42EB-9A65-8428EEA0D356}" presName="thickLine" presStyleLbl="alignNode1" presStyleIdx="3" presStyleCnt="5"/>
      <dgm:spPr/>
    </dgm:pt>
    <dgm:pt modelId="{7F263149-7D2B-44CF-B5FA-B0A4008AF1A4}" type="pres">
      <dgm:prSet presAssocID="{3C4BBA57-40BD-42EB-9A65-8428EEA0D356}" presName="horz1" presStyleCnt="0"/>
      <dgm:spPr/>
    </dgm:pt>
    <dgm:pt modelId="{A811A0C7-93BC-4EEB-9751-C6A3EC0F8594}" type="pres">
      <dgm:prSet presAssocID="{3C4BBA57-40BD-42EB-9A65-8428EEA0D356}" presName="tx1" presStyleLbl="revTx" presStyleIdx="3" presStyleCnt="5"/>
      <dgm:spPr/>
      <dgm:t>
        <a:bodyPr/>
        <a:lstStyle/>
        <a:p>
          <a:endParaRPr lang="en-US"/>
        </a:p>
      </dgm:t>
    </dgm:pt>
    <dgm:pt modelId="{32C582E5-F427-43E3-B928-1990144A5A2A}" type="pres">
      <dgm:prSet presAssocID="{3C4BBA57-40BD-42EB-9A65-8428EEA0D356}" presName="vert1" presStyleCnt="0"/>
      <dgm:spPr/>
    </dgm:pt>
    <dgm:pt modelId="{CB58EAF8-DB81-4E6A-B356-123F8CB442BB}" type="pres">
      <dgm:prSet presAssocID="{BC9542F8-64F3-44E8-B380-285AEC6CE1B8}" presName="thickLine" presStyleLbl="alignNode1" presStyleIdx="4" presStyleCnt="5"/>
      <dgm:spPr/>
    </dgm:pt>
    <dgm:pt modelId="{58C3BFF4-4018-4947-8D1D-8E18A7CEC8FD}" type="pres">
      <dgm:prSet presAssocID="{BC9542F8-64F3-44E8-B380-285AEC6CE1B8}" presName="horz1" presStyleCnt="0"/>
      <dgm:spPr/>
    </dgm:pt>
    <dgm:pt modelId="{E5D95F7E-0005-4C59-9A38-15A1E53DC457}" type="pres">
      <dgm:prSet presAssocID="{BC9542F8-64F3-44E8-B380-285AEC6CE1B8}" presName="tx1" presStyleLbl="revTx" presStyleIdx="4" presStyleCnt="5"/>
      <dgm:spPr/>
      <dgm:t>
        <a:bodyPr/>
        <a:lstStyle/>
        <a:p>
          <a:endParaRPr lang="en-US"/>
        </a:p>
      </dgm:t>
    </dgm:pt>
    <dgm:pt modelId="{A31B9554-180F-4F2B-BA3C-0967D7F3BE2F}" type="pres">
      <dgm:prSet presAssocID="{BC9542F8-64F3-44E8-B380-285AEC6CE1B8}" presName="vert1" presStyleCnt="0"/>
      <dgm:spPr/>
    </dgm:pt>
  </dgm:ptLst>
  <dgm:cxnLst>
    <dgm:cxn modelId="{B3B08FF0-26B8-4687-AE0F-07AB8BBDC9DD}" type="presOf" srcId="{BC9542F8-64F3-44E8-B380-285AEC6CE1B8}" destId="{E5D95F7E-0005-4C59-9A38-15A1E53DC457}" srcOrd="0" destOrd="0" presId="urn:microsoft.com/office/officeart/2008/layout/LinedList"/>
    <dgm:cxn modelId="{7B501B75-ACD6-45CD-AB77-01E47A8E1163}" type="presOf" srcId="{1F3A10CD-8C94-48AE-ADF8-F9E798DDAE3F}" destId="{CA22B446-6799-4ACD-8057-D7ECF214EC70}" srcOrd="0" destOrd="0" presId="urn:microsoft.com/office/officeart/2008/layout/LinedList"/>
    <dgm:cxn modelId="{6D96F34A-15DB-421E-8514-CD6A4F2D0454}" srcId="{A58B437D-C057-43B2-B642-BCCB5B5AFF04}" destId="{B02518BF-3C10-4D6C-AD9F-6C9DB214CFE2}" srcOrd="2" destOrd="0" parTransId="{79D64C60-23C6-4F3F-9C9F-8FF2C79D1312}" sibTransId="{91E238CF-3142-46B9-B036-511D80B044A5}"/>
    <dgm:cxn modelId="{3F606CD4-A1F2-42F8-8418-4A26BC87CD65}" srcId="{A58B437D-C057-43B2-B642-BCCB5B5AFF04}" destId="{3C4BBA57-40BD-42EB-9A65-8428EEA0D356}" srcOrd="3" destOrd="0" parTransId="{64812FF0-F46A-4A22-9502-B5CBB6EF405F}" sibTransId="{7F68F74D-1E27-4366-9F0A-1EBAD742797F}"/>
    <dgm:cxn modelId="{F9C27755-9DF3-49A4-A98E-25B66A334310}" type="presOf" srcId="{3D8608E1-F113-4971-89E6-108EB6E77FA4}" destId="{A935EE9A-EF1A-4FBB-BD69-D5E1E5A71A15}" srcOrd="0" destOrd="0" presId="urn:microsoft.com/office/officeart/2008/layout/LinedList"/>
    <dgm:cxn modelId="{4F5824E7-B08E-4766-B991-40EF3AB39E38}" type="presOf" srcId="{3C4BBA57-40BD-42EB-9A65-8428EEA0D356}" destId="{A811A0C7-93BC-4EEB-9751-C6A3EC0F8594}" srcOrd="0" destOrd="0" presId="urn:microsoft.com/office/officeart/2008/layout/LinedList"/>
    <dgm:cxn modelId="{2E2F7C31-7FD6-4160-B115-422F8F970079}" type="presOf" srcId="{B02518BF-3C10-4D6C-AD9F-6C9DB214CFE2}" destId="{A2A61EDE-6AD7-490C-9BD2-C24EAE331458}" srcOrd="0" destOrd="0" presId="urn:microsoft.com/office/officeart/2008/layout/LinedList"/>
    <dgm:cxn modelId="{980A143F-CD1B-400D-AAE1-6B17050C289F}" srcId="{A58B437D-C057-43B2-B642-BCCB5B5AFF04}" destId="{BC9542F8-64F3-44E8-B380-285AEC6CE1B8}" srcOrd="4" destOrd="0" parTransId="{FC917EA9-DDDD-400C-95AF-02D87C5C836C}" sibTransId="{20F76350-04C1-4D9B-9812-680D47ED78E7}"/>
    <dgm:cxn modelId="{D0B2AB38-5FA1-4C22-A4BE-42089B982E31}" srcId="{A58B437D-C057-43B2-B642-BCCB5B5AFF04}" destId="{1F3A10CD-8C94-48AE-ADF8-F9E798DDAE3F}" srcOrd="1" destOrd="0" parTransId="{E630DC5B-DBB6-47A3-9413-156A1CAA77AC}" sibTransId="{253AA485-D12B-495E-9C12-FD8EDF34C8B9}"/>
    <dgm:cxn modelId="{D59DFC08-B5BC-4AEE-8585-947786BE95CE}" srcId="{A58B437D-C057-43B2-B642-BCCB5B5AFF04}" destId="{3D8608E1-F113-4971-89E6-108EB6E77FA4}" srcOrd="0" destOrd="0" parTransId="{86731176-1657-4009-990E-3588A62FAEFB}" sibTransId="{21E3329F-394D-488B-A119-28D9C28A33F8}"/>
    <dgm:cxn modelId="{D65F457F-8C04-4119-B191-963B16E8D0C0}" type="presOf" srcId="{A58B437D-C057-43B2-B642-BCCB5B5AFF04}" destId="{64CA5587-08EF-4B1F-B952-551BAA640555}" srcOrd="0" destOrd="0" presId="urn:microsoft.com/office/officeart/2008/layout/LinedList"/>
    <dgm:cxn modelId="{F6DF8225-AB03-4F88-A6FE-2F8E78E65175}" type="presParOf" srcId="{64CA5587-08EF-4B1F-B952-551BAA640555}" destId="{60426335-E807-404F-9372-F7E26B768C3C}" srcOrd="0" destOrd="0" presId="urn:microsoft.com/office/officeart/2008/layout/LinedList"/>
    <dgm:cxn modelId="{0A0AC217-FBE2-4100-A41F-6232014381FA}" type="presParOf" srcId="{64CA5587-08EF-4B1F-B952-551BAA640555}" destId="{E15F8D49-32E7-4AC4-AA64-386FCCF9DC9C}" srcOrd="1" destOrd="0" presId="urn:microsoft.com/office/officeart/2008/layout/LinedList"/>
    <dgm:cxn modelId="{977350BA-2FED-43F8-B81E-C96DE9C0140D}" type="presParOf" srcId="{E15F8D49-32E7-4AC4-AA64-386FCCF9DC9C}" destId="{A935EE9A-EF1A-4FBB-BD69-D5E1E5A71A15}" srcOrd="0" destOrd="0" presId="urn:microsoft.com/office/officeart/2008/layout/LinedList"/>
    <dgm:cxn modelId="{6B0905D6-A53B-4F8E-82C1-F22CE710D1C3}" type="presParOf" srcId="{E15F8D49-32E7-4AC4-AA64-386FCCF9DC9C}" destId="{E86D63FF-6C21-479C-985F-1FB7107305AA}" srcOrd="1" destOrd="0" presId="urn:microsoft.com/office/officeart/2008/layout/LinedList"/>
    <dgm:cxn modelId="{3041F0D0-52B9-4A04-A824-6235388494FB}" type="presParOf" srcId="{64CA5587-08EF-4B1F-B952-551BAA640555}" destId="{A15FBB7F-DA71-4C62-95A8-FE38FF8775B0}" srcOrd="2" destOrd="0" presId="urn:microsoft.com/office/officeart/2008/layout/LinedList"/>
    <dgm:cxn modelId="{B0964996-E467-486B-A1FF-A966DDEA749D}" type="presParOf" srcId="{64CA5587-08EF-4B1F-B952-551BAA640555}" destId="{21061D73-F84C-4B88-B221-9096B015D8ED}" srcOrd="3" destOrd="0" presId="urn:microsoft.com/office/officeart/2008/layout/LinedList"/>
    <dgm:cxn modelId="{80F8E63F-B978-45F4-8CA7-0E2EF8A3C467}" type="presParOf" srcId="{21061D73-F84C-4B88-B221-9096B015D8ED}" destId="{CA22B446-6799-4ACD-8057-D7ECF214EC70}" srcOrd="0" destOrd="0" presId="urn:microsoft.com/office/officeart/2008/layout/LinedList"/>
    <dgm:cxn modelId="{45F35CA4-8ADB-4843-B4DF-5C198677F596}" type="presParOf" srcId="{21061D73-F84C-4B88-B221-9096B015D8ED}" destId="{0B92A802-0C52-4C73-93C7-453AC08E12CF}" srcOrd="1" destOrd="0" presId="urn:microsoft.com/office/officeart/2008/layout/LinedList"/>
    <dgm:cxn modelId="{6C533BDA-576E-4BE3-B1AB-5EA7A694DCD3}" type="presParOf" srcId="{64CA5587-08EF-4B1F-B952-551BAA640555}" destId="{30FD3470-6F8B-4B56-9A9A-5A530DC988D5}" srcOrd="4" destOrd="0" presId="urn:microsoft.com/office/officeart/2008/layout/LinedList"/>
    <dgm:cxn modelId="{533DB513-C97F-49F4-B421-C722A71ABC3B}" type="presParOf" srcId="{64CA5587-08EF-4B1F-B952-551BAA640555}" destId="{07D1679D-D782-48ED-9584-130BDB5C650B}" srcOrd="5" destOrd="0" presId="urn:microsoft.com/office/officeart/2008/layout/LinedList"/>
    <dgm:cxn modelId="{56BBD4F0-72B5-4ABE-AFBD-41C0717C6D01}" type="presParOf" srcId="{07D1679D-D782-48ED-9584-130BDB5C650B}" destId="{A2A61EDE-6AD7-490C-9BD2-C24EAE331458}" srcOrd="0" destOrd="0" presId="urn:microsoft.com/office/officeart/2008/layout/LinedList"/>
    <dgm:cxn modelId="{93E31FF6-C9B9-4ADF-A624-B983D60F3219}" type="presParOf" srcId="{07D1679D-D782-48ED-9584-130BDB5C650B}" destId="{3EFA4FA1-4E2D-4B6C-AE0A-892241A0B132}" srcOrd="1" destOrd="0" presId="urn:microsoft.com/office/officeart/2008/layout/LinedList"/>
    <dgm:cxn modelId="{829A3FD0-0A4E-4A02-9D97-F00EA4F7D8F3}" type="presParOf" srcId="{64CA5587-08EF-4B1F-B952-551BAA640555}" destId="{3CF175DF-D9D5-40E4-A1EC-EB0E335EFC4B}" srcOrd="6" destOrd="0" presId="urn:microsoft.com/office/officeart/2008/layout/LinedList"/>
    <dgm:cxn modelId="{8BED44B8-BA9C-4620-A10F-9C0ADD3ACA4B}" type="presParOf" srcId="{64CA5587-08EF-4B1F-B952-551BAA640555}" destId="{7F263149-7D2B-44CF-B5FA-B0A4008AF1A4}" srcOrd="7" destOrd="0" presId="urn:microsoft.com/office/officeart/2008/layout/LinedList"/>
    <dgm:cxn modelId="{9D83322A-9D93-4703-9612-D1A7BA88D73B}" type="presParOf" srcId="{7F263149-7D2B-44CF-B5FA-B0A4008AF1A4}" destId="{A811A0C7-93BC-4EEB-9751-C6A3EC0F8594}" srcOrd="0" destOrd="0" presId="urn:microsoft.com/office/officeart/2008/layout/LinedList"/>
    <dgm:cxn modelId="{5EB4C013-366A-4C93-BC5B-8F83606B88D3}" type="presParOf" srcId="{7F263149-7D2B-44CF-B5FA-B0A4008AF1A4}" destId="{32C582E5-F427-43E3-B928-1990144A5A2A}" srcOrd="1" destOrd="0" presId="urn:microsoft.com/office/officeart/2008/layout/LinedList"/>
    <dgm:cxn modelId="{47035F48-E5F7-4AA5-8591-D67259698553}" type="presParOf" srcId="{64CA5587-08EF-4B1F-B952-551BAA640555}" destId="{CB58EAF8-DB81-4E6A-B356-123F8CB442BB}" srcOrd="8" destOrd="0" presId="urn:microsoft.com/office/officeart/2008/layout/LinedList"/>
    <dgm:cxn modelId="{6B04044F-E8A7-46AC-A4EE-1DE3C5A57A35}" type="presParOf" srcId="{64CA5587-08EF-4B1F-B952-551BAA640555}" destId="{58C3BFF4-4018-4947-8D1D-8E18A7CEC8FD}" srcOrd="9" destOrd="0" presId="urn:microsoft.com/office/officeart/2008/layout/LinedList"/>
    <dgm:cxn modelId="{F06E801F-7987-4201-8057-66CFED4F3FF8}" type="presParOf" srcId="{58C3BFF4-4018-4947-8D1D-8E18A7CEC8FD}" destId="{E5D95F7E-0005-4C59-9A38-15A1E53DC457}" srcOrd="0" destOrd="0" presId="urn:microsoft.com/office/officeart/2008/layout/LinedList"/>
    <dgm:cxn modelId="{3455AB67-E2BC-491C-964D-C7459A28801D}" type="presParOf" srcId="{58C3BFF4-4018-4947-8D1D-8E18A7CEC8FD}" destId="{A31B9554-180F-4F2B-BA3C-0967D7F3BE2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8430A-CD05-483C-B4B9-6CC164A32685}">
      <dsp:nvSpPr>
        <dsp:cNvPr id="0" name=""/>
        <dsp:cNvSpPr/>
      </dsp:nvSpPr>
      <dsp:spPr>
        <a:xfrm>
          <a:off x="0" y="3171892"/>
          <a:ext cx="9503954" cy="1041085"/>
        </a:xfrm>
        <a:prstGeom prst="rect">
          <a:avLst/>
        </a:prstGeom>
        <a:solidFill>
          <a:srgbClr val="EE42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Within every generation are differing forms of response to historical situation, creating many “units” within a generation.</a:t>
          </a:r>
        </a:p>
      </dsp:txBody>
      <dsp:txXfrm>
        <a:off x="0" y="3171892"/>
        <a:ext cx="9503954" cy="1041085"/>
      </dsp:txXfrm>
    </dsp:sp>
    <dsp:sp modelId="{8331E21E-E720-490F-A203-51EB9CFFDBBF}">
      <dsp:nvSpPr>
        <dsp:cNvPr id="0" name=""/>
        <dsp:cNvSpPr/>
      </dsp:nvSpPr>
      <dsp:spPr>
        <a:xfrm rot="10800000">
          <a:off x="0" y="1586318"/>
          <a:ext cx="9503954" cy="1601190"/>
        </a:xfrm>
        <a:prstGeom prst="upArrowCallout">
          <a:avLst/>
        </a:prstGeom>
        <a:solidFill>
          <a:srgbClr val="EE42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As a result of this experience, they develop a social consciousness or perspective that contributes to social change. </a:t>
          </a:r>
        </a:p>
      </dsp:txBody>
      <dsp:txXfrm rot="10800000">
        <a:off x="0" y="1586318"/>
        <a:ext cx="9503954" cy="1040405"/>
      </dsp:txXfrm>
    </dsp:sp>
    <dsp:sp modelId="{6DC22246-D40E-44E2-801B-1F446E340E4D}">
      <dsp:nvSpPr>
        <dsp:cNvPr id="0" name=""/>
        <dsp:cNvSpPr/>
      </dsp:nvSpPr>
      <dsp:spPr>
        <a:xfrm rot="10800000">
          <a:off x="0" y="0"/>
          <a:ext cx="9503954" cy="1601190"/>
        </a:xfrm>
        <a:prstGeom prst="upArrowCallout">
          <a:avLst/>
        </a:prstGeom>
        <a:solidFill>
          <a:srgbClr val="EE42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Groups of individuals of similar ages whose members have experienced a noteworthy historical event while young.</a:t>
          </a:r>
        </a:p>
      </dsp:txBody>
      <dsp:txXfrm rot="10800000">
        <a:off x="0" y="0"/>
        <a:ext cx="9503954" cy="10404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6B4DD-4D3D-4F91-8A0A-D51DF4DEE6B5}">
      <dsp:nvSpPr>
        <dsp:cNvPr id="0" name=""/>
        <dsp:cNvSpPr/>
      </dsp:nvSpPr>
      <dsp:spPr>
        <a:xfrm>
          <a:off x="1354666" y="0"/>
          <a:ext cx="5418667" cy="5418667"/>
        </a:xfrm>
        <a:prstGeom prst="ellipse">
          <a:avLst/>
        </a:prstGeom>
        <a:solidFill>
          <a:srgbClr val="7785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solidFill>
                <a:schemeClr val="tx1"/>
              </a:solidFill>
            </a:rPr>
            <a:t>Clients or Customer</a:t>
          </a:r>
        </a:p>
      </dsp:txBody>
      <dsp:txXfrm>
        <a:off x="3117087" y="270933"/>
        <a:ext cx="1893824" cy="812800"/>
      </dsp:txXfrm>
    </dsp:sp>
    <dsp:sp modelId="{87D7C2AC-2314-4FEE-952E-3D3EC20AFB84}">
      <dsp:nvSpPr>
        <dsp:cNvPr id="0" name=""/>
        <dsp:cNvSpPr/>
      </dsp:nvSpPr>
      <dsp:spPr>
        <a:xfrm>
          <a:off x="2031999" y="1354666"/>
          <a:ext cx="4064000" cy="4064000"/>
        </a:xfrm>
        <a:prstGeom prst="ellipse">
          <a:avLst/>
        </a:prstGeom>
        <a:solidFill>
          <a:srgbClr val="7785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solidFill>
                <a:schemeClr val="tx1"/>
              </a:solidFill>
            </a:rPr>
            <a:t>Team</a:t>
          </a:r>
        </a:p>
      </dsp:txBody>
      <dsp:txXfrm>
        <a:off x="3117087" y="1608666"/>
        <a:ext cx="1893824" cy="762000"/>
      </dsp:txXfrm>
    </dsp:sp>
    <dsp:sp modelId="{333EDC25-1844-4CB3-AC9E-A1CFC7FC66AE}">
      <dsp:nvSpPr>
        <dsp:cNvPr id="0" name=""/>
        <dsp:cNvSpPr/>
      </dsp:nvSpPr>
      <dsp:spPr>
        <a:xfrm>
          <a:off x="2709333" y="2709333"/>
          <a:ext cx="2709333" cy="2709333"/>
        </a:xfrm>
        <a:prstGeom prst="ellipse">
          <a:avLst/>
        </a:prstGeom>
        <a:solidFill>
          <a:srgbClr val="7785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solidFill>
                <a:schemeClr val="tx1"/>
              </a:solidFill>
            </a:rPr>
            <a:t>Yourself</a:t>
          </a:r>
        </a:p>
      </dsp:txBody>
      <dsp:txXfrm>
        <a:off x="3106105" y="3386666"/>
        <a:ext cx="1915788" cy="1354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23410-831C-4574-B8F4-93D770595746}">
      <dsp:nvSpPr>
        <dsp:cNvPr id="0" name=""/>
        <dsp:cNvSpPr/>
      </dsp:nvSpPr>
      <dsp:spPr>
        <a:xfrm>
          <a:off x="0" y="369805"/>
          <a:ext cx="6329218"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5115F7-DF04-44FB-9CD3-8364704CF66B}">
      <dsp:nvSpPr>
        <dsp:cNvPr id="0" name=""/>
        <dsp:cNvSpPr/>
      </dsp:nvSpPr>
      <dsp:spPr>
        <a:xfrm>
          <a:off x="316460" y="74605"/>
          <a:ext cx="4430452"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461" tIns="0" rIns="167461" bIns="0" numCol="1" spcCol="1270" anchor="ctr" anchorCtr="0">
          <a:noAutofit/>
        </a:bodyPr>
        <a:lstStyle/>
        <a:p>
          <a:pPr lvl="0" algn="l" defTabSz="889000">
            <a:lnSpc>
              <a:spcPct val="90000"/>
            </a:lnSpc>
            <a:spcBef>
              <a:spcPct val="0"/>
            </a:spcBef>
            <a:spcAft>
              <a:spcPct val="35000"/>
            </a:spcAft>
          </a:pPr>
          <a:r>
            <a:rPr lang="en-US" sz="2000" kern="1200"/>
            <a:t>RESPECT</a:t>
          </a:r>
        </a:p>
      </dsp:txBody>
      <dsp:txXfrm>
        <a:off x="345281" y="103426"/>
        <a:ext cx="4372810" cy="532758"/>
      </dsp:txXfrm>
    </dsp:sp>
    <dsp:sp modelId="{2A9A8725-00BE-44B1-B612-5FE278E46CBB}">
      <dsp:nvSpPr>
        <dsp:cNvPr id="0" name=""/>
        <dsp:cNvSpPr/>
      </dsp:nvSpPr>
      <dsp:spPr>
        <a:xfrm>
          <a:off x="0" y="1277005"/>
          <a:ext cx="6329218"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2040F7-187E-4DA9-8B40-995CC5B03FBA}">
      <dsp:nvSpPr>
        <dsp:cNvPr id="0" name=""/>
        <dsp:cNvSpPr/>
      </dsp:nvSpPr>
      <dsp:spPr>
        <a:xfrm>
          <a:off x="316460" y="981805"/>
          <a:ext cx="4430452"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461" tIns="0" rIns="167461" bIns="0" numCol="1" spcCol="1270" anchor="ctr" anchorCtr="0">
          <a:noAutofit/>
        </a:bodyPr>
        <a:lstStyle/>
        <a:p>
          <a:pPr lvl="0" algn="l" defTabSz="889000">
            <a:lnSpc>
              <a:spcPct val="90000"/>
            </a:lnSpc>
            <a:spcBef>
              <a:spcPct val="0"/>
            </a:spcBef>
            <a:spcAft>
              <a:spcPct val="35000"/>
            </a:spcAft>
          </a:pPr>
          <a:r>
            <a:rPr lang="en-US" sz="2000" kern="1200"/>
            <a:t>COMPETENCE</a:t>
          </a:r>
        </a:p>
      </dsp:txBody>
      <dsp:txXfrm>
        <a:off x="345281" y="1010626"/>
        <a:ext cx="4372810" cy="532758"/>
      </dsp:txXfrm>
    </dsp:sp>
    <dsp:sp modelId="{52BBE63F-80C1-4131-856D-B0FDA1F5C05A}">
      <dsp:nvSpPr>
        <dsp:cNvPr id="0" name=""/>
        <dsp:cNvSpPr/>
      </dsp:nvSpPr>
      <dsp:spPr>
        <a:xfrm>
          <a:off x="0" y="2184205"/>
          <a:ext cx="6329218"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E86D2C-C159-4B1E-A393-12A4837C3B06}">
      <dsp:nvSpPr>
        <dsp:cNvPr id="0" name=""/>
        <dsp:cNvSpPr/>
      </dsp:nvSpPr>
      <dsp:spPr>
        <a:xfrm>
          <a:off x="316460" y="1889005"/>
          <a:ext cx="4430452"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461" tIns="0" rIns="167461" bIns="0" numCol="1" spcCol="1270" anchor="ctr" anchorCtr="0">
          <a:noAutofit/>
        </a:bodyPr>
        <a:lstStyle/>
        <a:p>
          <a:pPr lvl="0" algn="l" defTabSz="889000">
            <a:lnSpc>
              <a:spcPct val="90000"/>
            </a:lnSpc>
            <a:spcBef>
              <a:spcPct val="0"/>
            </a:spcBef>
            <a:spcAft>
              <a:spcPct val="35000"/>
            </a:spcAft>
          </a:pPr>
          <a:r>
            <a:rPr lang="en-US" sz="2000" kern="1200"/>
            <a:t>CONNECTION</a:t>
          </a:r>
        </a:p>
      </dsp:txBody>
      <dsp:txXfrm>
        <a:off x="345281" y="1917826"/>
        <a:ext cx="4372810" cy="532758"/>
      </dsp:txXfrm>
    </dsp:sp>
    <dsp:sp modelId="{D0F53132-42C2-4036-859B-73C8029E63C2}">
      <dsp:nvSpPr>
        <dsp:cNvPr id="0" name=""/>
        <dsp:cNvSpPr/>
      </dsp:nvSpPr>
      <dsp:spPr>
        <a:xfrm>
          <a:off x="0" y="3091405"/>
          <a:ext cx="6329218"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83D720-7AAD-4339-AA0D-E4C09CD4DD86}">
      <dsp:nvSpPr>
        <dsp:cNvPr id="0" name=""/>
        <dsp:cNvSpPr/>
      </dsp:nvSpPr>
      <dsp:spPr>
        <a:xfrm>
          <a:off x="316460" y="2796205"/>
          <a:ext cx="4430452"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461" tIns="0" rIns="167461" bIns="0" numCol="1" spcCol="1270" anchor="ctr" anchorCtr="0">
          <a:noAutofit/>
        </a:bodyPr>
        <a:lstStyle/>
        <a:p>
          <a:pPr lvl="0" algn="l" defTabSz="889000">
            <a:lnSpc>
              <a:spcPct val="90000"/>
            </a:lnSpc>
            <a:spcBef>
              <a:spcPct val="0"/>
            </a:spcBef>
            <a:spcAft>
              <a:spcPct val="35000"/>
            </a:spcAft>
          </a:pPr>
          <a:r>
            <a:rPr lang="en-US" sz="2000" kern="1200"/>
            <a:t>AUTONOMY </a:t>
          </a:r>
        </a:p>
      </dsp:txBody>
      <dsp:txXfrm>
        <a:off x="345281" y="2825026"/>
        <a:ext cx="4372810"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58546-1770-4391-A9C1-1B51D347EC7B}">
      <dsp:nvSpPr>
        <dsp:cNvPr id="0" name=""/>
        <dsp:cNvSpPr/>
      </dsp:nvSpPr>
      <dsp:spPr>
        <a:xfrm>
          <a:off x="621524" y="868698"/>
          <a:ext cx="1749937" cy="1749937"/>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43AE58-A75F-4153-8B0D-2D4782DA560C}">
      <dsp:nvSpPr>
        <dsp:cNvPr id="0" name=""/>
        <dsp:cNvSpPr/>
      </dsp:nvSpPr>
      <dsp:spPr>
        <a:xfrm>
          <a:off x="994462" y="1241635"/>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E73E78-4B2F-4E1D-96DF-206F80A5F137}">
      <dsp:nvSpPr>
        <dsp:cNvPr id="0" name=""/>
        <dsp:cNvSpPr/>
      </dsp:nvSpPr>
      <dsp:spPr>
        <a:xfrm>
          <a:off x="62118" y="3163698"/>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ct val="35000"/>
            </a:spcAft>
            <a:defRPr cap="all"/>
          </a:pPr>
          <a:r>
            <a:rPr lang="en-US" sz="2300" kern="1200" dirty="0"/>
            <a:t> Knowledge Sharing</a:t>
          </a:r>
        </a:p>
      </dsp:txBody>
      <dsp:txXfrm>
        <a:off x="62118" y="3163698"/>
        <a:ext cx="2868750" cy="720000"/>
      </dsp:txXfrm>
    </dsp:sp>
    <dsp:sp modelId="{9C6CBC3B-3088-4AD2-B07D-6F32AB31E9DC}">
      <dsp:nvSpPr>
        <dsp:cNvPr id="0" name=""/>
        <dsp:cNvSpPr/>
      </dsp:nvSpPr>
      <dsp:spPr>
        <a:xfrm>
          <a:off x="3992306" y="868698"/>
          <a:ext cx="1749937" cy="1749937"/>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86A447-3D3B-4941-8063-F2CF6ED7CF42}">
      <dsp:nvSpPr>
        <dsp:cNvPr id="0" name=""/>
        <dsp:cNvSpPr/>
      </dsp:nvSpPr>
      <dsp:spPr>
        <a:xfrm>
          <a:off x="4365243" y="1241635"/>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B8A515-F8B0-482E-86F3-C2EC74ABA7DD}">
      <dsp:nvSpPr>
        <dsp:cNvPr id="0" name=""/>
        <dsp:cNvSpPr/>
      </dsp:nvSpPr>
      <dsp:spPr>
        <a:xfrm>
          <a:off x="3432899" y="3163698"/>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ct val="35000"/>
            </a:spcAft>
            <a:defRPr cap="all"/>
          </a:pPr>
          <a:r>
            <a:rPr lang="en-US" sz="2300" kern="1200" dirty="0"/>
            <a:t> Leadership Development</a:t>
          </a:r>
        </a:p>
      </dsp:txBody>
      <dsp:txXfrm>
        <a:off x="3432899" y="3163698"/>
        <a:ext cx="2868750" cy="720000"/>
      </dsp:txXfrm>
    </dsp:sp>
    <dsp:sp modelId="{B37D7A75-0705-425B-B359-7939CE23F1F9}">
      <dsp:nvSpPr>
        <dsp:cNvPr id="0" name=""/>
        <dsp:cNvSpPr/>
      </dsp:nvSpPr>
      <dsp:spPr>
        <a:xfrm>
          <a:off x="7363087" y="868698"/>
          <a:ext cx="1749937" cy="1749937"/>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B1A137-288A-48BA-BC24-A3CE03BA954C}">
      <dsp:nvSpPr>
        <dsp:cNvPr id="0" name=""/>
        <dsp:cNvSpPr/>
      </dsp:nvSpPr>
      <dsp:spPr>
        <a:xfrm>
          <a:off x="7736025" y="1241635"/>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E7E572-EE35-4C62-B4F4-785977B44E71}">
      <dsp:nvSpPr>
        <dsp:cNvPr id="0" name=""/>
        <dsp:cNvSpPr/>
      </dsp:nvSpPr>
      <dsp:spPr>
        <a:xfrm>
          <a:off x="6803681" y="3163698"/>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ct val="35000"/>
            </a:spcAft>
            <a:defRPr cap="all"/>
          </a:pPr>
          <a:r>
            <a:rPr lang="en-US" sz="2300" kern="1200" dirty="0"/>
            <a:t> Creativity &amp; innovation</a:t>
          </a:r>
        </a:p>
      </dsp:txBody>
      <dsp:txXfrm>
        <a:off x="6803681" y="3163698"/>
        <a:ext cx="28687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0FCEB-350F-4E49-8BE4-9224122F6D0C}">
      <dsp:nvSpPr>
        <dsp:cNvPr id="0" name=""/>
        <dsp:cNvSpPr/>
      </dsp:nvSpPr>
      <dsp:spPr>
        <a:xfrm>
          <a:off x="1292187" y="9512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77EBBB-EB68-4018-BD49-D059B7F972AE}">
      <dsp:nvSpPr>
        <dsp:cNvPr id="0" name=""/>
        <dsp:cNvSpPr/>
      </dsp:nvSpPr>
      <dsp:spPr>
        <a:xfrm>
          <a:off x="104187" y="2509364"/>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US" sz="2400" kern="1200" dirty="0">
              <a:solidFill>
                <a:schemeClr val="tx1"/>
              </a:solidFill>
              <a:latin typeface="Tw Cen MT" panose="020B0602020104020603"/>
              <a:ea typeface="+mn-ea"/>
              <a:cs typeface="+mn-cs"/>
            </a:rPr>
            <a:t>It is hard to hire, engage, keep talent because youth like diversity.</a:t>
          </a:r>
        </a:p>
      </dsp:txBody>
      <dsp:txXfrm>
        <a:off x="104187" y="2509364"/>
        <a:ext cx="4320000" cy="720000"/>
      </dsp:txXfrm>
    </dsp:sp>
    <dsp:sp modelId="{7B4C8809-27E3-4001-B169-F18B36DE638A}">
      <dsp:nvSpPr>
        <dsp:cNvPr id="0" name=""/>
        <dsp:cNvSpPr/>
      </dsp:nvSpPr>
      <dsp:spPr>
        <a:xfrm>
          <a:off x="6368187" y="9512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A9FB90-ACF8-49A3-8220-57E322729699}">
      <dsp:nvSpPr>
        <dsp:cNvPr id="0" name=""/>
        <dsp:cNvSpPr/>
      </dsp:nvSpPr>
      <dsp:spPr>
        <a:xfrm>
          <a:off x="5180187" y="2509364"/>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US" sz="2400" kern="1200" dirty="0">
              <a:solidFill>
                <a:schemeClr val="tx1"/>
              </a:solidFill>
              <a:latin typeface="Tw Cen MT" panose="020B0602020104020603"/>
              <a:ea typeface="+mn-ea"/>
              <a:cs typeface="+mn-cs"/>
            </a:rPr>
            <a:t>It can be hard to find someone with prior knowledge to learn from.</a:t>
          </a:r>
        </a:p>
      </dsp:txBody>
      <dsp:txXfrm>
        <a:off x="5180187" y="2509364"/>
        <a:ext cx="432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A9794-4EC8-4DD5-B8E2-AB2EAE5F9EE5}">
      <dsp:nvSpPr>
        <dsp:cNvPr id="0" name=""/>
        <dsp:cNvSpPr/>
      </dsp:nvSpPr>
      <dsp:spPr>
        <a:xfrm>
          <a:off x="0" y="531"/>
          <a:ext cx="41440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043304-5029-4112-9B22-A5767B53C1DA}">
      <dsp:nvSpPr>
        <dsp:cNvPr id="0" name=""/>
        <dsp:cNvSpPr/>
      </dsp:nvSpPr>
      <dsp:spPr>
        <a:xfrm>
          <a:off x="0" y="531"/>
          <a:ext cx="4144056"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US" sz="3400" kern="1200"/>
            <a:t>Generational Shaming</a:t>
          </a:r>
        </a:p>
      </dsp:txBody>
      <dsp:txXfrm>
        <a:off x="0" y="531"/>
        <a:ext cx="4144056" cy="870055"/>
      </dsp:txXfrm>
    </dsp:sp>
    <dsp:sp modelId="{ACA9E2A7-913C-4536-89B9-38399427B019}">
      <dsp:nvSpPr>
        <dsp:cNvPr id="0" name=""/>
        <dsp:cNvSpPr/>
      </dsp:nvSpPr>
      <dsp:spPr>
        <a:xfrm>
          <a:off x="0" y="870586"/>
          <a:ext cx="41440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1E9413-D432-47EF-852B-886343F71B21}">
      <dsp:nvSpPr>
        <dsp:cNvPr id="0" name=""/>
        <dsp:cNvSpPr/>
      </dsp:nvSpPr>
      <dsp:spPr>
        <a:xfrm>
          <a:off x="0" y="870586"/>
          <a:ext cx="4144056"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US" sz="3400" kern="1200"/>
            <a:t>Age Biases</a:t>
          </a:r>
        </a:p>
      </dsp:txBody>
      <dsp:txXfrm>
        <a:off x="0" y="870586"/>
        <a:ext cx="4144056" cy="870055"/>
      </dsp:txXfrm>
    </dsp:sp>
    <dsp:sp modelId="{B430DE6E-4B35-45AA-B11D-9F36DB259F60}">
      <dsp:nvSpPr>
        <dsp:cNvPr id="0" name=""/>
        <dsp:cNvSpPr/>
      </dsp:nvSpPr>
      <dsp:spPr>
        <a:xfrm>
          <a:off x="0" y="1740641"/>
          <a:ext cx="41440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20562-253B-47E8-8D66-10BCCFA13938}">
      <dsp:nvSpPr>
        <dsp:cNvPr id="0" name=""/>
        <dsp:cNvSpPr/>
      </dsp:nvSpPr>
      <dsp:spPr>
        <a:xfrm>
          <a:off x="0" y="1740641"/>
          <a:ext cx="4144056"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US" sz="3400" kern="1200"/>
            <a:t>Value Perceptions</a:t>
          </a:r>
        </a:p>
      </dsp:txBody>
      <dsp:txXfrm>
        <a:off x="0" y="1740641"/>
        <a:ext cx="4144056" cy="870055"/>
      </dsp:txXfrm>
    </dsp:sp>
    <dsp:sp modelId="{8DFC8B7B-0DCF-4E2E-A073-7B5E32CB5FA8}">
      <dsp:nvSpPr>
        <dsp:cNvPr id="0" name=""/>
        <dsp:cNvSpPr/>
      </dsp:nvSpPr>
      <dsp:spPr>
        <a:xfrm>
          <a:off x="0" y="2610696"/>
          <a:ext cx="41440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29A773-C2C9-4EF3-AE30-8A7C636CB4F2}">
      <dsp:nvSpPr>
        <dsp:cNvPr id="0" name=""/>
        <dsp:cNvSpPr/>
      </dsp:nvSpPr>
      <dsp:spPr>
        <a:xfrm>
          <a:off x="0" y="2610696"/>
          <a:ext cx="4144056"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US" sz="3400" kern="1200"/>
            <a:t>Knowledge Relevance</a:t>
          </a:r>
        </a:p>
      </dsp:txBody>
      <dsp:txXfrm>
        <a:off x="0" y="2610696"/>
        <a:ext cx="4144056" cy="870055"/>
      </dsp:txXfrm>
    </dsp:sp>
    <dsp:sp modelId="{827635D0-A5BA-42E3-BFE8-07EF5C8B159D}">
      <dsp:nvSpPr>
        <dsp:cNvPr id="0" name=""/>
        <dsp:cNvSpPr/>
      </dsp:nvSpPr>
      <dsp:spPr>
        <a:xfrm>
          <a:off x="0" y="3480751"/>
          <a:ext cx="41440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64332A-A126-4CBF-B922-DEE542ED408A}">
      <dsp:nvSpPr>
        <dsp:cNvPr id="0" name=""/>
        <dsp:cNvSpPr/>
      </dsp:nvSpPr>
      <dsp:spPr>
        <a:xfrm>
          <a:off x="0" y="3480751"/>
          <a:ext cx="4144056"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US" sz="3400" kern="1200"/>
            <a:t>.</a:t>
          </a:r>
        </a:p>
      </dsp:txBody>
      <dsp:txXfrm>
        <a:off x="0" y="3480751"/>
        <a:ext cx="4144056" cy="8700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26335-E807-404F-9372-F7E26B768C3C}">
      <dsp:nvSpPr>
        <dsp:cNvPr id="0" name=""/>
        <dsp:cNvSpPr/>
      </dsp:nvSpPr>
      <dsp:spPr>
        <a:xfrm>
          <a:off x="0" y="631"/>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5EE9A-EF1A-4FBB-BD69-D5E1E5A71A15}">
      <dsp:nvSpPr>
        <dsp:cNvPr id="0" name=""/>
        <dsp:cNvSpPr/>
      </dsp:nvSpPr>
      <dsp:spPr>
        <a:xfrm>
          <a:off x="0" y="631"/>
          <a:ext cx="5181600" cy="1034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t>1) Learn the differences in history and communication styles for each generation.</a:t>
          </a:r>
        </a:p>
      </dsp:txBody>
      <dsp:txXfrm>
        <a:off x="0" y="631"/>
        <a:ext cx="5181600" cy="1034543"/>
      </dsp:txXfrm>
    </dsp:sp>
    <dsp:sp modelId="{A15FBB7F-DA71-4C62-95A8-FE38FF8775B0}">
      <dsp:nvSpPr>
        <dsp:cNvPr id="0" name=""/>
        <dsp:cNvSpPr/>
      </dsp:nvSpPr>
      <dsp:spPr>
        <a:xfrm>
          <a:off x="0" y="1035174"/>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22B446-6799-4ACD-8057-D7ECF214EC70}">
      <dsp:nvSpPr>
        <dsp:cNvPr id="0" name=""/>
        <dsp:cNvSpPr/>
      </dsp:nvSpPr>
      <dsp:spPr>
        <a:xfrm>
          <a:off x="0" y="1035174"/>
          <a:ext cx="5181600" cy="1034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t>2) Resist Assumptions </a:t>
          </a:r>
        </a:p>
      </dsp:txBody>
      <dsp:txXfrm>
        <a:off x="0" y="1035174"/>
        <a:ext cx="5181600" cy="1034543"/>
      </dsp:txXfrm>
    </dsp:sp>
    <dsp:sp modelId="{30FD3470-6F8B-4B56-9A9A-5A530DC988D5}">
      <dsp:nvSpPr>
        <dsp:cNvPr id="0" name=""/>
        <dsp:cNvSpPr/>
      </dsp:nvSpPr>
      <dsp:spPr>
        <a:xfrm>
          <a:off x="0" y="2069718"/>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A61EDE-6AD7-490C-9BD2-C24EAE331458}">
      <dsp:nvSpPr>
        <dsp:cNvPr id="0" name=""/>
        <dsp:cNvSpPr/>
      </dsp:nvSpPr>
      <dsp:spPr>
        <a:xfrm>
          <a:off x="0" y="2069718"/>
          <a:ext cx="5181600" cy="1034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t>3) Adjust the Lens</a:t>
          </a:r>
        </a:p>
      </dsp:txBody>
      <dsp:txXfrm>
        <a:off x="0" y="2069718"/>
        <a:ext cx="5181600" cy="1034543"/>
      </dsp:txXfrm>
    </dsp:sp>
    <dsp:sp modelId="{3CF175DF-D9D5-40E4-A1EC-EB0E335EFC4B}">
      <dsp:nvSpPr>
        <dsp:cNvPr id="0" name=""/>
        <dsp:cNvSpPr/>
      </dsp:nvSpPr>
      <dsp:spPr>
        <a:xfrm>
          <a:off x="0" y="3104261"/>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11A0C7-93BC-4EEB-9751-C6A3EC0F8594}">
      <dsp:nvSpPr>
        <dsp:cNvPr id="0" name=""/>
        <dsp:cNvSpPr/>
      </dsp:nvSpPr>
      <dsp:spPr>
        <a:xfrm>
          <a:off x="0" y="3104261"/>
          <a:ext cx="5181600" cy="1034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t>4) Strengthen Trust </a:t>
          </a:r>
        </a:p>
      </dsp:txBody>
      <dsp:txXfrm>
        <a:off x="0" y="3104261"/>
        <a:ext cx="5181600" cy="1034543"/>
      </dsp:txXfrm>
    </dsp:sp>
    <dsp:sp modelId="{CB58EAF8-DB81-4E6A-B356-123F8CB442BB}">
      <dsp:nvSpPr>
        <dsp:cNvPr id="0" name=""/>
        <dsp:cNvSpPr/>
      </dsp:nvSpPr>
      <dsp:spPr>
        <a:xfrm>
          <a:off x="0" y="4138805"/>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D95F7E-0005-4C59-9A38-15A1E53DC457}">
      <dsp:nvSpPr>
        <dsp:cNvPr id="0" name=""/>
        <dsp:cNvSpPr/>
      </dsp:nvSpPr>
      <dsp:spPr>
        <a:xfrm>
          <a:off x="0" y="4138805"/>
          <a:ext cx="5181600" cy="1034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t>5) Expand the Pie</a:t>
          </a:r>
        </a:p>
      </dsp:txBody>
      <dsp:txXfrm>
        <a:off x="0" y="4138805"/>
        <a:ext cx="5181600" cy="103454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920E42-39E2-455F-BFA2-297F79857992}"/>
              </a:ext>
            </a:extLst>
          </p:cNvPr>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4" name="Footer Placeholder 3">
            <a:extLst>
              <a:ext uri="{FF2B5EF4-FFF2-40B4-BE49-F238E27FC236}">
                <a16:creationId xmlns:a16="http://schemas.microsoft.com/office/drawing/2014/main" id="{04D87D32-8596-43E7-915A-7425B9644128}"/>
              </a:ext>
            </a:extLst>
          </p:cNvPr>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Tree>
    <p:extLst>
      <p:ext uri="{BB962C8B-B14F-4D97-AF65-F5344CB8AC3E}">
        <p14:creationId xmlns:p14="http://schemas.microsoft.com/office/powerpoint/2010/main" val="308073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7585B474-9D54-41B2-AD8A-CACB14C01D3B}" type="datetimeFigureOut">
              <a:rPr lang="en-US" smtClean="0"/>
              <a:t>10/25/2022</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DB982EAC-DD60-43BC-A043-02619DDFDFB2}" type="slidenum">
              <a:rPr lang="en-US" smtClean="0"/>
              <a:t>‹#›</a:t>
            </a:fld>
            <a:endParaRPr lang="en-US"/>
          </a:p>
        </p:txBody>
      </p:sp>
    </p:spTree>
    <p:extLst>
      <p:ext uri="{BB962C8B-B14F-4D97-AF65-F5344CB8AC3E}">
        <p14:creationId xmlns:p14="http://schemas.microsoft.com/office/powerpoint/2010/main" val="4167758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&amp; introduction </a:t>
            </a:r>
          </a:p>
          <a:p>
            <a:r>
              <a:rPr lang="en-US" baseline="0" dirty="0"/>
              <a:t>- Interactive training vs webinar with no interaction </a:t>
            </a:r>
            <a:endParaRPr lang="en-US" dirty="0"/>
          </a:p>
        </p:txBody>
      </p:sp>
      <p:sp>
        <p:nvSpPr>
          <p:cNvPr id="4" name="Slide Number Placeholder 3"/>
          <p:cNvSpPr>
            <a:spLocks noGrp="1"/>
          </p:cNvSpPr>
          <p:nvPr>
            <p:ph type="sldNum" sz="quarter" idx="10"/>
          </p:nvPr>
        </p:nvSpPr>
        <p:spPr/>
        <p:txBody>
          <a:bodyPr/>
          <a:lstStyle/>
          <a:p>
            <a:fld id="{DB982EAC-DD60-43BC-A043-02619DDFDFB2}" type="slidenum">
              <a:rPr lang="en-US" smtClean="0"/>
              <a:t>1</a:t>
            </a:fld>
            <a:endParaRPr lang="en-US"/>
          </a:p>
        </p:txBody>
      </p:sp>
    </p:spTree>
    <p:extLst>
      <p:ext uri="{BB962C8B-B14F-4D97-AF65-F5344CB8AC3E}">
        <p14:creationId xmlns:p14="http://schemas.microsoft.com/office/powerpoint/2010/main" val="937213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each person</a:t>
            </a:r>
            <a:r>
              <a:rPr lang="en-US" baseline="0" dirty="0"/>
              <a:t> take a moment to reflect through what has been discovered today. </a:t>
            </a:r>
          </a:p>
          <a:p>
            <a:r>
              <a:rPr lang="en-US" baseline="0" dirty="0"/>
              <a:t>Consider how this applies to the job/how they will be held accountable. </a:t>
            </a:r>
          </a:p>
          <a:p>
            <a:endParaRPr lang="en-US" baseline="0" dirty="0"/>
          </a:p>
          <a:p>
            <a:r>
              <a:rPr lang="en-US" baseline="0" dirty="0"/>
              <a:t>Each person is to share one action step they are committed to. </a:t>
            </a:r>
            <a:endParaRPr lang="en-US" dirty="0"/>
          </a:p>
          <a:p>
            <a:r>
              <a:rPr lang="en-US" dirty="0"/>
              <a:t>Do they really connect with how this shows up in their life/work and how to start being better? </a:t>
            </a:r>
            <a:r>
              <a:rPr lang="en-US"/>
              <a:t>If not, it can seem like a miss.</a:t>
            </a:r>
          </a:p>
        </p:txBody>
      </p:sp>
      <p:sp>
        <p:nvSpPr>
          <p:cNvPr id="4" name="Slide Number Placeholder 3"/>
          <p:cNvSpPr>
            <a:spLocks noGrp="1"/>
          </p:cNvSpPr>
          <p:nvPr>
            <p:ph type="sldNum" sz="quarter" idx="10"/>
          </p:nvPr>
        </p:nvSpPr>
        <p:spPr/>
        <p:txBody>
          <a:bodyPr/>
          <a:lstStyle/>
          <a:p>
            <a:fld id="{DB982EAC-DD60-43BC-A043-02619DDFDFB2}" type="slidenum">
              <a:rPr lang="en-US" smtClean="0"/>
              <a:t>14</a:t>
            </a:fld>
            <a:endParaRPr lang="en-US"/>
          </a:p>
        </p:txBody>
      </p:sp>
    </p:spTree>
    <p:extLst>
      <p:ext uri="{BB962C8B-B14F-4D97-AF65-F5344CB8AC3E}">
        <p14:creationId xmlns:p14="http://schemas.microsoft.com/office/powerpoint/2010/main" val="2188557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generational diversity fit into ALL categories. This is one piece of the pie, etc.  Trying to get ahead of anyone coming with issues that there are "Bigger fish to fry" etc. pieces of puzzle</a:t>
            </a:r>
          </a:p>
        </p:txBody>
      </p:sp>
      <p:sp>
        <p:nvSpPr>
          <p:cNvPr id="4" name="Slide Number Placeholder 3"/>
          <p:cNvSpPr>
            <a:spLocks noGrp="1"/>
          </p:cNvSpPr>
          <p:nvPr>
            <p:ph type="sldNum" sz="quarter" idx="10"/>
          </p:nvPr>
        </p:nvSpPr>
        <p:spPr/>
        <p:txBody>
          <a:bodyPr/>
          <a:lstStyle/>
          <a:p>
            <a:fld id="{DB982EAC-DD60-43BC-A043-02619DDFDFB2}" type="slidenum">
              <a:rPr lang="en-US" smtClean="0"/>
              <a:t>2</a:t>
            </a:fld>
            <a:endParaRPr lang="en-US"/>
          </a:p>
        </p:txBody>
      </p:sp>
    </p:spTree>
    <p:extLst>
      <p:ext uri="{BB962C8B-B14F-4D97-AF65-F5344CB8AC3E}">
        <p14:creationId xmlns:p14="http://schemas.microsoft.com/office/powerpoint/2010/main" val="428585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Adults want to tie in their own experiences that they bring to the table. The earlier they can do that and participate, the earlier they will be hooked into the presentation. Can they share a time that age felt like a barrier to working successfully? What do they already know?</a:t>
            </a:r>
          </a:p>
        </p:txBody>
      </p:sp>
      <p:sp>
        <p:nvSpPr>
          <p:cNvPr id="4" name="Slide Number Placeholder 3"/>
          <p:cNvSpPr>
            <a:spLocks noGrp="1"/>
          </p:cNvSpPr>
          <p:nvPr>
            <p:ph type="sldNum" sz="quarter" idx="10"/>
          </p:nvPr>
        </p:nvSpPr>
        <p:spPr/>
        <p:txBody>
          <a:bodyPr/>
          <a:lstStyle/>
          <a:p>
            <a:fld id="{DB982EAC-DD60-43BC-A043-02619DDFDFB2}" type="slidenum">
              <a:rPr lang="en-US" smtClean="0"/>
              <a:t>3</a:t>
            </a:fld>
            <a:endParaRPr lang="en-US"/>
          </a:p>
        </p:txBody>
      </p:sp>
    </p:spTree>
    <p:extLst>
      <p:ext uri="{BB962C8B-B14F-4D97-AF65-F5344CB8AC3E}">
        <p14:creationId xmlns:p14="http://schemas.microsoft.com/office/powerpoint/2010/main" val="2891342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Usually we think of genealogy – family lineage in conjunction with generations.</a:t>
            </a:r>
          </a:p>
          <a:p>
            <a:endParaRPr lang="en-US" dirty="0"/>
          </a:p>
        </p:txBody>
      </p:sp>
      <p:sp>
        <p:nvSpPr>
          <p:cNvPr id="4" name="Slide Number Placeholder 3"/>
          <p:cNvSpPr>
            <a:spLocks noGrp="1"/>
          </p:cNvSpPr>
          <p:nvPr>
            <p:ph type="sldNum" sz="quarter" idx="10"/>
          </p:nvPr>
        </p:nvSpPr>
        <p:spPr/>
        <p:txBody>
          <a:bodyPr/>
          <a:lstStyle/>
          <a:p>
            <a:fld id="{DB982EAC-DD60-43BC-A043-02619DDFDFB2}" type="slidenum">
              <a:rPr lang="en-US" smtClean="0"/>
              <a:t>4</a:t>
            </a:fld>
            <a:endParaRPr lang="en-US"/>
          </a:p>
        </p:txBody>
      </p:sp>
    </p:spTree>
    <p:extLst>
      <p:ext uri="{BB962C8B-B14F-4D97-AF65-F5344CB8AC3E}">
        <p14:creationId xmlns:p14="http://schemas.microsoft.com/office/powerpoint/2010/main" val="3780091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pull the puzzle back in here to talk about perspective from white, female.</a:t>
            </a:r>
            <a:r>
              <a:rPr lang="en-US" baseline="0" dirty="0"/>
              <a:t> Then turn it over to the group to consider their experiences. </a:t>
            </a:r>
          </a:p>
          <a:p>
            <a:endParaRPr lang="en-US" dirty="0"/>
          </a:p>
          <a:p>
            <a:endParaRPr lang="en-US" dirty="0"/>
          </a:p>
          <a:p>
            <a:r>
              <a:rPr lang="en-US" dirty="0"/>
              <a:t>What you want</a:t>
            </a:r>
            <a:r>
              <a:rPr lang="en-US" baseline="0" dirty="0"/>
              <a:t> to do is have them start at themselves- where do they identify and what characteristics/descriptors do they relate to? Any they do not? </a:t>
            </a:r>
          </a:p>
          <a:p>
            <a:endParaRPr lang="en-US" baseline="0" dirty="0"/>
          </a:p>
          <a:p>
            <a:r>
              <a:rPr lang="en-US" baseline="0" dirty="0"/>
              <a:t>What generations do those on their team at work fall into? Where do they see the characteristics? </a:t>
            </a:r>
          </a:p>
          <a:p>
            <a:endParaRPr lang="en-US" baseline="0" dirty="0"/>
          </a:p>
          <a:p>
            <a:r>
              <a:rPr lang="en-US" baseline="0" dirty="0"/>
              <a:t>What generations do their clients fall into? Where do they see characteristics? </a:t>
            </a:r>
          </a:p>
          <a:p>
            <a:endParaRPr lang="en-US" baseline="0" dirty="0"/>
          </a:p>
          <a:p>
            <a:r>
              <a:rPr lang="en-US" baseline="0" dirty="0"/>
              <a:t>Where have they felt the difference? How does it show up? </a:t>
            </a:r>
          </a:p>
          <a:p>
            <a:r>
              <a:rPr lang="en-US" baseline="0" dirty="0"/>
              <a:t>Can they come up with a story or example to share? </a:t>
            </a:r>
            <a:endParaRPr lang="en-US" dirty="0"/>
          </a:p>
          <a:p>
            <a:endParaRPr lang="en-US" dirty="0"/>
          </a:p>
        </p:txBody>
      </p:sp>
      <p:sp>
        <p:nvSpPr>
          <p:cNvPr id="4" name="Slide Number Placeholder 3"/>
          <p:cNvSpPr>
            <a:spLocks noGrp="1"/>
          </p:cNvSpPr>
          <p:nvPr>
            <p:ph type="sldNum" sz="quarter" idx="10"/>
          </p:nvPr>
        </p:nvSpPr>
        <p:spPr/>
        <p:txBody>
          <a:bodyPr/>
          <a:lstStyle/>
          <a:p>
            <a:fld id="{DB982EAC-DD60-43BC-A043-02619DDFDFB2}" type="slidenum">
              <a:rPr lang="en-US" smtClean="0"/>
              <a:t>7</a:t>
            </a:fld>
            <a:endParaRPr lang="en-US"/>
          </a:p>
        </p:txBody>
      </p:sp>
    </p:spTree>
    <p:extLst>
      <p:ext uri="{BB962C8B-B14F-4D97-AF65-F5344CB8AC3E}">
        <p14:creationId xmlns:p14="http://schemas.microsoft.com/office/powerpoint/2010/main" val="1177074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982EAC-DD60-43BC-A043-02619DDFDFB2}" type="slidenum">
              <a:rPr lang="en-US" smtClean="0"/>
              <a:t>8</a:t>
            </a:fld>
            <a:endParaRPr lang="en-US"/>
          </a:p>
        </p:txBody>
      </p:sp>
    </p:spTree>
    <p:extLst>
      <p:ext uri="{BB962C8B-B14F-4D97-AF65-F5344CB8AC3E}">
        <p14:creationId xmlns:p14="http://schemas.microsoft.com/office/powerpoint/2010/main" val="1503060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Estimated that in 10 years most boomers will be retired.  One org estimated that meant 700 retirements and 27,000 years of leadership.</a:t>
            </a:r>
          </a:p>
          <a:p>
            <a:r>
              <a:rPr lang="en-US" dirty="0"/>
              <a:t>By 2030 Millennials will comprise 75% of the workforce and they need to be prepared to lead.</a:t>
            </a:r>
          </a:p>
          <a:p>
            <a:r>
              <a:rPr lang="en-US" dirty="0"/>
              <a:t>It takes diversity of all kinds to create.</a:t>
            </a:r>
          </a:p>
          <a:p>
            <a:endParaRPr lang="en-US" dirty="0"/>
          </a:p>
        </p:txBody>
      </p:sp>
      <p:sp>
        <p:nvSpPr>
          <p:cNvPr id="4" name="Slide Number Placeholder 3"/>
          <p:cNvSpPr>
            <a:spLocks noGrp="1"/>
          </p:cNvSpPr>
          <p:nvPr>
            <p:ph type="sldNum" sz="quarter" idx="10"/>
          </p:nvPr>
        </p:nvSpPr>
        <p:spPr/>
        <p:txBody>
          <a:bodyPr/>
          <a:lstStyle/>
          <a:p>
            <a:fld id="{DB982EAC-DD60-43BC-A043-02619DDFDFB2}" type="slidenum">
              <a:rPr lang="en-US" smtClean="0"/>
              <a:t>9</a:t>
            </a:fld>
            <a:endParaRPr lang="en-US"/>
          </a:p>
        </p:txBody>
      </p:sp>
    </p:spTree>
    <p:extLst>
      <p:ext uri="{BB962C8B-B14F-4D97-AF65-F5344CB8AC3E}">
        <p14:creationId xmlns:p14="http://schemas.microsoft.com/office/powerpoint/2010/main" val="2753088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Young employees want to see other people like them in the workplace.  Young employees are seeking diverse work environments</a:t>
            </a:r>
          </a:p>
          <a:p>
            <a:r>
              <a:rPr lang="en-US" dirty="0"/>
              <a:t>Mentorship is key to developing a young workforce, older workers must be retained as mentors.</a:t>
            </a:r>
          </a:p>
          <a:p>
            <a:endParaRPr lang="en-US" dirty="0"/>
          </a:p>
        </p:txBody>
      </p:sp>
      <p:sp>
        <p:nvSpPr>
          <p:cNvPr id="4" name="Slide Number Placeholder 3"/>
          <p:cNvSpPr>
            <a:spLocks noGrp="1"/>
          </p:cNvSpPr>
          <p:nvPr>
            <p:ph type="sldNum" sz="quarter" idx="10"/>
          </p:nvPr>
        </p:nvSpPr>
        <p:spPr/>
        <p:txBody>
          <a:bodyPr/>
          <a:lstStyle/>
          <a:p>
            <a:fld id="{DB982EAC-DD60-43BC-A043-02619DDFDFB2}" type="slidenum">
              <a:rPr lang="en-US" smtClean="0"/>
              <a:t>10</a:t>
            </a:fld>
            <a:endParaRPr lang="en-US"/>
          </a:p>
        </p:txBody>
      </p:sp>
    </p:spTree>
    <p:extLst>
      <p:ext uri="{BB962C8B-B14F-4D97-AF65-F5344CB8AC3E}">
        <p14:creationId xmlns:p14="http://schemas.microsoft.com/office/powerpoint/2010/main" val="1776065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982EAC-DD60-43BC-A043-02619DDFDFB2}" type="slidenum">
              <a:rPr lang="en-US" smtClean="0"/>
              <a:t>11</a:t>
            </a:fld>
            <a:endParaRPr lang="en-US"/>
          </a:p>
        </p:txBody>
      </p:sp>
    </p:spTree>
    <p:extLst>
      <p:ext uri="{BB962C8B-B14F-4D97-AF65-F5344CB8AC3E}">
        <p14:creationId xmlns:p14="http://schemas.microsoft.com/office/powerpoint/2010/main" val="1945228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3"/>
          <a:stretch>
            <a:fillRect/>
          </a:stretch>
        </p:blipFill>
        <p:spPr>
          <a:xfrm>
            <a:off x="148045" y="5880461"/>
            <a:ext cx="3448594" cy="862149"/>
          </a:xfrm>
          <a:prstGeom prst="rect">
            <a:avLst/>
          </a:prstGeom>
        </p:spPr>
      </p:pic>
    </p:spTree>
    <p:extLst>
      <p:ext uri="{BB962C8B-B14F-4D97-AF65-F5344CB8AC3E}">
        <p14:creationId xmlns:p14="http://schemas.microsoft.com/office/powerpoint/2010/main" val="294573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p:cNvGrpSpPr/>
          <p:nvPr userDrawn="1"/>
        </p:nvGrpSpPr>
        <p:grpSpPr>
          <a:xfrm>
            <a:off x="0" y="6453051"/>
            <a:ext cx="12192000" cy="404949"/>
            <a:chOff x="0" y="6453052"/>
            <a:chExt cx="12192000" cy="404949"/>
          </a:xfrm>
        </p:grpSpPr>
        <p:pic>
          <p:nvPicPr>
            <p:cNvPr id="9" name="Picture 8"/>
            <p:cNvPicPr>
              <a:picLocks noChangeAspect="1"/>
            </p:cNvPicPr>
            <p:nvPr userDrawn="1"/>
          </p:nvPicPr>
          <p:blipFill>
            <a:blip r:embed="rId2"/>
            <a:stretch>
              <a:fillRect/>
            </a:stretch>
          </p:blipFill>
          <p:spPr>
            <a:xfrm>
              <a:off x="0" y="6453052"/>
              <a:ext cx="12192000" cy="404949"/>
            </a:xfrm>
            <a:prstGeom prst="rect">
              <a:avLst/>
            </a:prstGeom>
          </p:spPr>
        </p:pic>
        <p:pic>
          <p:nvPicPr>
            <p:cNvPr id="10" name="Picture 9"/>
            <p:cNvPicPr>
              <a:picLocks noChangeAspect="1"/>
            </p:cNvPicPr>
            <p:nvPr userDrawn="1"/>
          </p:nvPicPr>
          <p:blipFill>
            <a:blip r:embed="rId3"/>
            <a:stretch>
              <a:fillRect/>
            </a:stretch>
          </p:blipFill>
          <p:spPr>
            <a:xfrm>
              <a:off x="10762757" y="6505636"/>
              <a:ext cx="1199121" cy="299780"/>
            </a:xfrm>
            <a:prstGeom prst="rect">
              <a:avLst/>
            </a:prstGeom>
          </p:spPr>
        </p:pic>
      </p:grpSp>
    </p:spTree>
    <p:extLst>
      <p:ext uri="{BB962C8B-B14F-4D97-AF65-F5344CB8AC3E}">
        <p14:creationId xmlns:p14="http://schemas.microsoft.com/office/powerpoint/2010/main" val="243935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a:stretch>
            <a:fillRect/>
          </a:stretch>
        </p:blipFill>
        <p:spPr>
          <a:xfrm rot="5400000">
            <a:off x="-3230923" y="3230926"/>
            <a:ext cx="6857999" cy="396151"/>
          </a:xfrm>
          <a:prstGeom prst="rect">
            <a:avLst/>
          </a:prstGeom>
        </p:spPr>
      </p:pic>
    </p:spTree>
    <p:custDataLst>
      <p:tags r:id="rId1"/>
    </p:custDataLst>
    <p:extLst>
      <p:ext uri="{BB962C8B-B14F-4D97-AF65-F5344CB8AC3E}">
        <p14:creationId xmlns:p14="http://schemas.microsoft.com/office/powerpoint/2010/main" val="1662513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stretch>
            <a:fillRect/>
          </a:stretch>
        </p:blipFill>
        <p:spPr>
          <a:xfrm>
            <a:off x="6104708" y="0"/>
            <a:ext cx="6087291"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642115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stretch>
            <a:fillRect/>
          </a:stretch>
        </p:blipFill>
        <p:spPr>
          <a:xfrm>
            <a:off x="8709" y="0"/>
            <a:ext cx="6087291"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828778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p:cNvGrpSpPr/>
          <p:nvPr userDrawn="1"/>
        </p:nvGrpSpPr>
        <p:grpSpPr>
          <a:xfrm>
            <a:off x="0" y="6453051"/>
            <a:ext cx="12192000" cy="404949"/>
            <a:chOff x="0" y="6453052"/>
            <a:chExt cx="12192000" cy="404949"/>
          </a:xfrm>
        </p:grpSpPr>
        <p:pic>
          <p:nvPicPr>
            <p:cNvPr id="11" name="Picture 10"/>
            <p:cNvPicPr>
              <a:picLocks noChangeAspect="1"/>
            </p:cNvPicPr>
            <p:nvPr userDrawn="1"/>
          </p:nvPicPr>
          <p:blipFill>
            <a:blip r:embed="rId3"/>
            <a:stretch>
              <a:fillRect/>
            </a:stretch>
          </p:blipFill>
          <p:spPr>
            <a:xfrm>
              <a:off x="0" y="6453052"/>
              <a:ext cx="12192000" cy="404949"/>
            </a:xfrm>
            <a:prstGeom prst="rect">
              <a:avLst/>
            </a:prstGeom>
          </p:spPr>
        </p:pic>
        <p:pic>
          <p:nvPicPr>
            <p:cNvPr id="12" name="Picture 11"/>
            <p:cNvPicPr>
              <a:picLocks noChangeAspect="1"/>
            </p:cNvPicPr>
            <p:nvPr userDrawn="1"/>
          </p:nvPicPr>
          <p:blipFill>
            <a:blip r:embed="rId4"/>
            <a:stretch>
              <a:fillRect/>
            </a:stretch>
          </p:blipFill>
          <p:spPr>
            <a:xfrm>
              <a:off x="10762757" y="6505636"/>
              <a:ext cx="1199121" cy="299780"/>
            </a:xfrm>
            <a:prstGeom prst="rect">
              <a:avLst/>
            </a:prstGeom>
          </p:spPr>
        </p:pic>
      </p:grpSp>
    </p:spTree>
    <p:custDataLst>
      <p:tags r:id="rId1"/>
    </p:custDataLst>
    <p:extLst>
      <p:ext uri="{BB962C8B-B14F-4D97-AF65-F5344CB8AC3E}">
        <p14:creationId xmlns:p14="http://schemas.microsoft.com/office/powerpoint/2010/main" val="54602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a:blip r:embed="rId3"/>
          <a:stretch>
            <a:fillRect/>
          </a:stretch>
        </p:blipFill>
        <p:spPr>
          <a:xfrm rot="5400000">
            <a:off x="-3230923" y="3230926"/>
            <a:ext cx="6857999" cy="396151"/>
          </a:xfrm>
          <a:prstGeom prst="rect">
            <a:avLst/>
          </a:prstGeom>
        </p:spPr>
      </p:pic>
    </p:spTree>
    <p:custDataLst>
      <p:tags r:id="rId1"/>
    </p:custDataLst>
    <p:extLst>
      <p:ext uri="{BB962C8B-B14F-4D97-AF65-F5344CB8AC3E}">
        <p14:creationId xmlns:p14="http://schemas.microsoft.com/office/powerpoint/2010/main" val="2406245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a:stretch>
            <a:fillRect/>
          </a:stretch>
        </p:blipFill>
        <p:spPr>
          <a:xfrm rot="5400000">
            <a:off x="-3230923" y="3230926"/>
            <a:ext cx="6857999" cy="396151"/>
          </a:xfrm>
          <a:prstGeom prst="rect">
            <a:avLst/>
          </a:prstGeom>
        </p:spPr>
      </p:pic>
    </p:spTree>
    <p:extLst>
      <p:ext uri="{BB962C8B-B14F-4D97-AF65-F5344CB8AC3E}">
        <p14:creationId xmlns:p14="http://schemas.microsoft.com/office/powerpoint/2010/main" val="3762194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4" name="Group 3"/>
          <p:cNvGrpSpPr/>
          <p:nvPr userDrawn="1"/>
        </p:nvGrpSpPr>
        <p:grpSpPr>
          <a:xfrm>
            <a:off x="0" y="6453051"/>
            <a:ext cx="12192000" cy="404949"/>
            <a:chOff x="0" y="6453052"/>
            <a:chExt cx="12192000" cy="404949"/>
          </a:xfrm>
        </p:grpSpPr>
        <p:pic>
          <p:nvPicPr>
            <p:cNvPr id="5" name="Picture 4"/>
            <p:cNvPicPr>
              <a:picLocks noChangeAspect="1"/>
            </p:cNvPicPr>
            <p:nvPr userDrawn="1"/>
          </p:nvPicPr>
          <p:blipFill>
            <a:blip r:embed="rId2"/>
            <a:stretch>
              <a:fillRect/>
            </a:stretch>
          </p:blipFill>
          <p:spPr>
            <a:xfrm>
              <a:off x="0" y="6453052"/>
              <a:ext cx="12192000" cy="404949"/>
            </a:xfrm>
            <a:prstGeom prst="rect">
              <a:avLst/>
            </a:prstGeom>
          </p:spPr>
        </p:pic>
        <p:pic>
          <p:nvPicPr>
            <p:cNvPr id="7" name="Picture 6"/>
            <p:cNvPicPr>
              <a:picLocks noChangeAspect="1"/>
            </p:cNvPicPr>
            <p:nvPr userDrawn="1"/>
          </p:nvPicPr>
          <p:blipFill>
            <a:blip r:embed="rId3"/>
            <a:stretch>
              <a:fillRect/>
            </a:stretch>
          </p:blipFill>
          <p:spPr>
            <a:xfrm>
              <a:off x="10762757" y="6505636"/>
              <a:ext cx="1199121" cy="299780"/>
            </a:xfrm>
            <a:prstGeom prst="rect">
              <a:avLst/>
            </a:prstGeom>
          </p:spPr>
        </p:pic>
      </p:grpSp>
    </p:spTree>
    <p:extLst>
      <p:ext uri="{BB962C8B-B14F-4D97-AF65-F5344CB8AC3E}">
        <p14:creationId xmlns:p14="http://schemas.microsoft.com/office/powerpoint/2010/main" val="1536545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pic>
        <p:nvPicPr>
          <p:cNvPr id="8" name="Picture 7"/>
          <p:cNvPicPr>
            <a:picLocks noChangeAspect="1"/>
          </p:cNvPicPr>
          <p:nvPr userDrawn="1"/>
        </p:nvPicPr>
        <p:blipFill>
          <a:blip r:embed="rId3"/>
          <a:stretch>
            <a:fillRect/>
          </a:stretch>
        </p:blipFill>
        <p:spPr>
          <a:xfrm>
            <a:off x="148045" y="6228476"/>
            <a:ext cx="2056536" cy="514134"/>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4500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lum bright="20000" contrast="-40000"/>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a:stretch>
            <a:fillRect/>
          </a:stretch>
        </p:blipFill>
        <p:spPr>
          <a:xfrm>
            <a:off x="148045" y="6228476"/>
            <a:ext cx="2056536" cy="514134"/>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0624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F63D-082A-4DCB-B1F3-8996EFD39CA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7050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0" y="6453051"/>
            <a:ext cx="12192000" cy="404949"/>
            <a:chOff x="0" y="6453052"/>
            <a:chExt cx="12192000" cy="404949"/>
          </a:xfrm>
        </p:grpSpPr>
        <p:pic>
          <p:nvPicPr>
            <p:cNvPr id="6" name="Picture 5"/>
            <p:cNvPicPr>
              <a:picLocks noChangeAspect="1"/>
            </p:cNvPicPr>
            <p:nvPr userDrawn="1"/>
          </p:nvPicPr>
          <p:blipFill>
            <a:blip r:embed="rId2"/>
            <a:stretch>
              <a:fillRect/>
            </a:stretch>
          </p:blipFill>
          <p:spPr>
            <a:xfrm>
              <a:off x="0" y="6453052"/>
              <a:ext cx="12192000" cy="404949"/>
            </a:xfrm>
            <a:prstGeom prst="rect">
              <a:avLst/>
            </a:prstGeom>
          </p:spPr>
        </p:pic>
        <p:pic>
          <p:nvPicPr>
            <p:cNvPr id="7" name="Picture 6"/>
            <p:cNvPicPr>
              <a:picLocks noChangeAspect="1"/>
            </p:cNvPicPr>
            <p:nvPr userDrawn="1"/>
          </p:nvPicPr>
          <p:blipFill>
            <a:blip r:embed="rId3"/>
            <a:stretch>
              <a:fillRect/>
            </a:stretch>
          </p:blipFill>
          <p:spPr>
            <a:xfrm>
              <a:off x="10762757" y="6505636"/>
              <a:ext cx="1199121" cy="299780"/>
            </a:xfrm>
            <a:prstGeom prst="rect">
              <a:avLst/>
            </a:prstGeom>
          </p:spPr>
        </p:pic>
      </p:grpSp>
    </p:spTree>
    <p:extLst>
      <p:ext uri="{BB962C8B-B14F-4D97-AF65-F5344CB8AC3E}">
        <p14:creationId xmlns:p14="http://schemas.microsoft.com/office/powerpoint/2010/main" val="586068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 name="Group 7"/>
          <p:cNvGrpSpPr/>
          <p:nvPr userDrawn="1"/>
        </p:nvGrpSpPr>
        <p:grpSpPr>
          <a:xfrm>
            <a:off x="0" y="6453051"/>
            <a:ext cx="12192000" cy="404949"/>
            <a:chOff x="0" y="6453052"/>
            <a:chExt cx="12192000" cy="404949"/>
          </a:xfrm>
        </p:grpSpPr>
        <p:pic>
          <p:nvPicPr>
            <p:cNvPr id="9" name="Picture 8"/>
            <p:cNvPicPr>
              <a:picLocks noChangeAspect="1"/>
            </p:cNvPicPr>
            <p:nvPr userDrawn="1"/>
          </p:nvPicPr>
          <p:blipFill>
            <a:blip r:embed="rId2"/>
            <a:stretch>
              <a:fillRect/>
            </a:stretch>
          </p:blipFill>
          <p:spPr>
            <a:xfrm>
              <a:off x="0" y="6453052"/>
              <a:ext cx="12192000" cy="404949"/>
            </a:xfrm>
            <a:prstGeom prst="rect">
              <a:avLst/>
            </a:prstGeom>
          </p:spPr>
        </p:pic>
        <p:pic>
          <p:nvPicPr>
            <p:cNvPr id="10" name="Picture 9"/>
            <p:cNvPicPr>
              <a:picLocks noChangeAspect="1"/>
            </p:cNvPicPr>
            <p:nvPr userDrawn="1"/>
          </p:nvPicPr>
          <p:blipFill>
            <a:blip r:embed="rId3"/>
            <a:stretch>
              <a:fillRect/>
            </a:stretch>
          </p:blipFill>
          <p:spPr>
            <a:xfrm>
              <a:off x="10762757" y="6505636"/>
              <a:ext cx="1199121" cy="299780"/>
            </a:xfrm>
            <a:prstGeom prst="rect">
              <a:avLst/>
            </a:prstGeom>
          </p:spPr>
        </p:pic>
      </p:grpSp>
    </p:spTree>
    <p:extLst>
      <p:ext uri="{BB962C8B-B14F-4D97-AF65-F5344CB8AC3E}">
        <p14:creationId xmlns:p14="http://schemas.microsoft.com/office/powerpoint/2010/main" val="342964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1" name="Picture 10"/>
          <p:cNvPicPr>
            <a:picLocks noChangeAspect="1"/>
          </p:cNvPicPr>
          <p:nvPr userDrawn="1"/>
        </p:nvPicPr>
        <p:blipFill>
          <a:blip r:embed="rId2"/>
          <a:stretch>
            <a:fillRect/>
          </a:stretch>
        </p:blipFill>
        <p:spPr>
          <a:xfrm rot="5400000">
            <a:off x="-3230923" y="3230926"/>
            <a:ext cx="6857999" cy="396151"/>
          </a:xfrm>
          <a:prstGeom prst="rect">
            <a:avLst/>
          </a:prstGeom>
        </p:spPr>
      </p:pic>
    </p:spTree>
    <p:extLst>
      <p:ext uri="{BB962C8B-B14F-4D97-AF65-F5344CB8AC3E}">
        <p14:creationId xmlns:p14="http://schemas.microsoft.com/office/powerpoint/2010/main" val="1358316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 name="Group 7"/>
          <p:cNvGrpSpPr/>
          <p:nvPr userDrawn="1"/>
        </p:nvGrpSpPr>
        <p:grpSpPr>
          <a:xfrm>
            <a:off x="0" y="6453051"/>
            <a:ext cx="12192000" cy="404949"/>
            <a:chOff x="0" y="6453052"/>
            <a:chExt cx="12192000" cy="404949"/>
          </a:xfrm>
        </p:grpSpPr>
        <p:pic>
          <p:nvPicPr>
            <p:cNvPr id="9" name="Picture 8"/>
            <p:cNvPicPr>
              <a:picLocks noChangeAspect="1"/>
            </p:cNvPicPr>
            <p:nvPr userDrawn="1"/>
          </p:nvPicPr>
          <p:blipFill>
            <a:blip r:embed="rId2"/>
            <a:stretch>
              <a:fillRect/>
            </a:stretch>
          </p:blipFill>
          <p:spPr>
            <a:xfrm>
              <a:off x="0" y="6453052"/>
              <a:ext cx="12192000" cy="404949"/>
            </a:xfrm>
            <a:prstGeom prst="rect">
              <a:avLst/>
            </a:prstGeom>
          </p:spPr>
        </p:pic>
        <p:pic>
          <p:nvPicPr>
            <p:cNvPr id="10" name="Picture 9"/>
            <p:cNvPicPr>
              <a:picLocks noChangeAspect="1"/>
            </p:cNvPicPr>
            <p:nvPr userDrawn="1"/>
          </p:nvPicPr>
          <p:blipFill>
            <a:blip r:embed="rId3"/>
            <a:stretch>
              <a:fillRect/>
            </a:stretch>
          </p:blipFill>
          <p:spPr>
            <a:xfrm>
              <a:off x="10762757" y="6505636"/>
              <a:ext cx="1199121" cy="299780"/>
            </a:xfrm>
            <a:prstGeom prst="rect">
              <a:avLst/>
            </a:prstGeom>
          </p:spPr>
        </p:pic>
      </p:grpSp>
    </p:spTree>
    <p:extLst>
      <p:ext uri="{BB962C8B-B14F-4D97-AF65-F5344CB8AC3E}">
        <p14:creationId xmlns:p14="http://schemas.microsoft.com/office/powerpoint/2010/main" val="2624318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1" name="Picture 10"/>
          <p:cNvPicPr>
            <a:picLocks noChangeAspect="1"/>
          </p:cNvPicPr>
          <p:nvPr userDrawn="1"/>
        </p:nvPicPr>
        <p:blipFill>
          <a:blip r:embed="rId2"/>
          <a:stretch>
            <a:fillRect/>
          </a:stretch>
        </p:blipFill>
        <p:spPr>
          <a:xfrm rot="5400000">
            <a:off x="-3230923" y="3230926"/>
            <a:ext cx="6857999" cy="396151"/>
          </a:xfrm>
          <a:prstGeom prst="rect">
            <a:avLst/>
          </a:prstGeom>
        </p:spPr>
      </p:pic>
    </p:spTree>
    <p:extLst>
      <p:ext uri="{BB962C8B-B14F-4D97-AF65-F5344CB8AC3E}">
        <p14:creationId xmlns:p14="http://schemas.microsoft.com/office/powerpoint/2010/main" val="3119643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0FC96-EC05-4337-90ED-0150EE0432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3F9465-7880-4433-ADDB-9A20FBC4C2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CC48CF-4277-4B37-B074-32804F7664F1}"/>
              </a:ext>
            </a:extLst>
          </p:cNvPr>
          <p:cNvSpPr>
            <a:spLocks noGrp="1"/>
          </p:cNvSpPr>
          <p:nvPr>
            <p:ph type="dt" sz="half" idx="10"/>
          </p:nvPr>
        </p:nvSpPr>
        <p:spPr/>
        <p:txBody>
          <a:bodyPr/>
          <a:lstStyle/>
          <a:p>
            <a:fld id="{5082625C-827A-4307-BF19-7E58AEFAF6BC}" type="datetimeFigureOut">
              <a:rPr lang="en-US" smtClean="0"/>
              <a:t>10/25/2022</a:t>
            </a:fld>
            <a:endParaRPr lang="en-US"/>
          </a:p>
        </p:txBody>
      </p:sp>
      <p:sp>
        <p:nvSpPr>
          <p:cNvPr id="5" name="Footer Placeholder 4">
            <a:extLst>
              <a:ext uri="{FF2B5EF4-FFF2-40B4-BE49-F238E27FC236}">
                <a16:creationId xmlns:a16="http://schemas.microsoft.com/office/drawing/2014/main" id="{3850108D-B744-4385-BA62-753A33AC2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2849C-241B-477A-9C06-2723A2EAA44B}"/>
              </a:ext>
            </a:extLst>
          </p:cNvPr>
          <p:cNvSpPr>
            <a:spLocks noGrp="1"/>
          </p:cNvSpPr>
          <p:nvPr>
            <p:ph type="sldNum" sz="quarter" idx="12"/>
          </p:nvPr>
        </p:nvSpPr>
        <p:spPr/>
        <p:txBody>
          <a:bodyPr/>
          <a:lstStyle/>
          <a:p>
            <a:fld id="{2BC7698A-9617-489C-B3D6-F648BFA1A57B}" type="slidenum">
              <a:rPr lang="en-US" smtClean="0"/>
              <a:t>‹#›</a:t>
            </a:fld>
            <a:endParaRPr lang="en-US"/>
          </a:p>
        </p:txBody>
      </p:sp>
    </p:spTree>
    <p:extLst>
      <p:ext uri="{BB962C8B-B14F-4D97-AF65-F5344CB8AC3E}">
        <p14:creationId xmlns:p14="http://schemas.microsoft.com/office/powerpoint/2010/main" val="2523365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5564B-412B-412B-9393-526952F160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C72599-0D4E-4C2B-A8F1-B9CBF11BA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78334-CD1B-4642-A6B3-FA0010BB1002}"/>
              </a:ext>
            </a:extLst>
          </p:cNvPr>
          <p:cNvSpPr>
            <a:spLocks noGrp="1"/>
          </p:cNvSpPr>
          <p:nvPr>
            <p:ph type="dt" sz="half" idx="10"/>
          </p:nvPr>
        </p:nvSpPr>
        <p:spPr/>
        <p:txBody>
          <a:bodyPr/>
          <a:lstStyle/>
          <a:p>
            <a:fld id="{5082625C-827A-4307-BF19-7E58AEFAF6BC}" type="datetimeFigureOut">
              <a:rPr lang="en-US" smtClean="0"/>
              <a:t>10/25/2022</a:t>
            </a:fld>
            <a:endParaRPr lang="en-US"/>
          </a:p>
        </p:txBody>
      </p:sp>
      <p:sp>
        <p:nvSpPr>
          <p:cNvPr id="5" name="Footer Placeholder 4">
            <a:extLst>
              <a:ext uri="{FF2B5EF4-FFF2-40B4-BE49-F238E27FC236}">
                <a16:creationId xmlns:a16="http://schemas.microsoft.com/office/drawing/2014/main" id="{DAB67626-38EE-4D57-9619-DE8928A03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006A9-CBB8-40D3-92B4-630CBE2D2C71}"/>
              </a:ext>
            </a:extLst>
          </p:cNvPr>
          <p:cNvSpPr>
            <a:spLocks noGrp="1"/>
          </p:cNvSpPr>
          <p:nvPr>
            <p:ph type="sldNum" sz="quarter" idx="12"/>
          </p:nvPr>
        </p:nvSpPr>
        <p:spPr/>
        <p:txBody>
          <a:bodyPr/>
          <a:lstStyle/>
          <a:p>
            <a:fld id="{2BC7698A-9617-489C-B3D6-F648BFA1A57B}" type="slidenum">
              <a:rPr lang="en-US" smtClean="0"/>
              <a:t>‹#›</a:t>
            </a:fld>
            <a:endParaRPr lang="en-US"/>
          </a:p>
        </p:txBody>
      </p:sp>
    </p:spTree>
    <p:extLst>
      <p:ext uri="{BB962C8B-B14F-4D97-AF65-F5344CB8AC3E}">
        <p14:creationId xmlns:p14="http://schemas.microsoft.com/office/powerpoint/2010/main" val="4233111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26F44-4D34-413F-9B17-B9D030E25A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C08FF9-07F7-496D-8BAC-82127B3218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9605B4-18A3-409C-9022-14251D40B44B}"/>
              </a:ext>
            </a:extLst>
          </p:cNvPr>
          <p:cNvSpPr>
            <a:spLocks noGrp="1"/>
          </p:cNvSpPr>
          <p:nvPr>
            <p:ph type="dt" sz="half" idx="10"/>
          </p:nvPr>
        </p:nvSpPr>
        <p:spPr/>
        <p:txBody>
          <a:bodyPr/>
          <a:lstStyle/>
          <a:p>
            <a:fld id="{5082625C-827A-4307-BF19-7E58AEFAF6BC}" type="datetimeFigureOut">
              <a:rPr lang="en-US" smtClean="0"/>
              <a:t>10/25/2022</a:t>
            </a:fld>
            <a:endParaRPr lang="en-US"/>
          </a:p>
        </p:txBody>
      </p:sp>
      <p:sp>
        <p:nvSpPr>
          <p:cNvPr id="5" name="Footer Placeholder 4">
            <a:extLst>
              <a:ext uri="{FF2B5EF4-FFF2-40B4-BE49-F238E27FC236}">
                <a16:creationId xmlns:a16="http://schemas.microsoft.com/office/drawing/2014/main" id="{E0609E1A-3FC5-4064-B139-6239F28DC8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FAD06B-2582-44A9-BE59-9305AA0A5DD6}"/>
              </a:ext>
            </a:extLst>
          </p:cNvPr>
          <p:cNvSpPr>
            <a:spLocks noGrp="1"/>
          </p:cNvSpPr>
          <p:nvPr>
            <p:ph type="sldNum" sz="quarter" idx="12"/>
          </p:nvPr>
        </p:nvSpPr>
        <p:spPr/>
        <p:txBody>
          <a:bodyPr/>
          <a:lstStyle/>
          <a:p>
            <a:fld id="{2BC7698A-9617-489C-B3D6-F648BFA1A57B}" type="slidenum">
              <a:rPr lang="en-US" smtClean="0"/>
              <a:t>‹#›</a:t>
            </a:fld>
            <a:endParaRPr lang="en-US"/>
          </a:p>
        </p:txBody>
      </p:sp>
    </p:spTree>
    <p:extLst>
      <p:ext uri="{BB962C8B-B14F-4D97-AF65-F5344CB8AC3E}">
        <p14:creationId xmlns:p14="http://schemas.microsoft.com/office/powerpoint/2010/main" val="388012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ADE1-F946-4D4F-974F-3EAC8ACB98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322143-4999-4AAF-8C2A-583D907FE2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551047-EBC9-4887-911E-D9C4D24B40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E535F6-E657-47E1-B118-C51E11E1A95A}"/>
              </a:ext>
            </a:extLst>
          </p:cNvPr>
          <p:cNvSpPr>
            <a:spLocks noGrp="1"/>
          </p:cNvSpPr>
          <p:nvPr>
            <p:ph type="dt" sz="half" idx="10"/>
          </p:nvPr>
        </p:nvSpPr>
        <p:spPr/>
        <p:txBody>
          <a:bodyPr/>
          <a:lstStyle/>
          <a:p>
            <a:fld id="{5082625C-827A-4307-BF19-7E58AEFAF6BC}" type="datetimeFigureOut">
              <a:rPr lang="en-US" smtClean="0"/>
              <a:t>10/25/2022</a:t>
            </a:fld>
            <a:endParaRPr lang="en-US"/>
          </a:p>
        </p:txBody>
      </p:sp>
      <p:sp>
        <p:nvSpPr>
          <p:cNvPr id="6" name="Footer Placeholder 5">
            <a:extLst>
              <a:ext uri="{FF2B5EF4-FFF2-40B4-BE49-F238E27FC236}">
                <a16:creationId xmlns:a16="http://schemas.microsoft.com/office/drawing/2014/main" id="{1B7F4E45-C8E1-4168-9C58-6490DDF923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B31423-51BD-4E10-BD6C-022AB8BFE321}"/>
              </a:ext>
            </a:extLst>
          </p:cNvPr>
          <p:cNvSpPr>
            <a:spLocks noGrp="1"/>
          </p:cNvSpPr>
          <p:nvPr>
            <p:ph type="sldNum" sz="quarter" idx="12"/>
          </p:nvPr>
        </p:nvSpPr>
        <p:spPr/>
        <p:txBody>
          <a:bodyPr/>
          <a:lstStyle/>
          <a:p>
            <a:fld id="{2BC7698A-9617-489C-B3D6-F648BFA1A57B}" type="slidenum">
              <a:rPr lang="en-US" smtClean="0"/>
              <a:t>‹#›</a:t>
            </a:fld>
            <a:endParaRPr lang="en-US"/>
          </a:p>
        </p:txBody>
      </p:sp>
    </p:spTree>
    <p:extLst>
      <p:ext uri="{BB962C8B-B14F-4D97-AF65-F5344CB8AC3E}">
        <p14:creationId xmlns:p14="http://schemas.microsoft.com/office/powerpoint/2010/main" val="1907080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80EEA-19A7-4D0B-BA43-09CDCE3920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BC423E-49B1-4AC8-9252-92FAD870A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0FD643-D33B-463A-B9FE-8BEA8D624D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CDC2B0-C1D5-4576-A403-AA50E743B8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EAC814-7A67-49E6-B75E-91C86743A7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5155-D92B-4F98-A70C-9F466F2A3C0E}"/>
              </a:ext>
            </a:extLst>
          </p:cNvPr>
          <p:cNvSpPr>
            <a:spLocks noGrp="1"/>
          </p:cNvSpPr>
          <p:nvPr>
            <p:ph type="dt" sz="half" idx="10"/>
          </p:nvPr>
        </p:nvSpPr>
        <p:spPr/>
        <p:txBody>
          <a:bodyPr/>
          <a:lstStyle/>
          <a:p>
            <a:fld id="{5082625C-827A-4307-BF19-7E58AEFAF6BC}" type="datetimeFigureOut">
              <a:rPr lang="en-US" smtClean="0"/>
              <a:t>10/25/2022</a:t>
            </a:fld>
            <a:endParaRPr lang="en-US"/>
          </a:p>
        </p:txBody>
      </p:sp>
      <p:sp>
        <p:nvSpPr>
          <p:cNvPr id="8" name="Footer Placeholder 7">
            <a:extLst>
              <a:ext uri="{FF2B5EF4-FFF2-40B4-BE49-F238E27FC236}">
                <a16:creationId xmlns:a16="http://schemas.microsoft.com/office/drawing/2014/main" id="{73C4D777-C692-4D41-86D0-5B0E47AA6E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D73E90-69BE-4CD7-B44C-B44AB37CEF66}"/>
              </a:ext>
            </a:extLst>
          </p:cNvPr>
          <p:cNvSpPr>
            <a:spLocks noGrp="1"/>
          </p:cNvSpPr>
          <p:nvPr>
            <p:ph type="sldNum" sz="quarter" idx="12"/>
          </p:nvPr>
        </p:nvSpPr>
        <p:spPr/>
        <p:txBody>
          <a:bodyPr/>
          <a:lstStyle/>
          <a:p>
            <a:fld id="{2BC7698A-9617-489C-B3D6-F648BFA1A57B}" type="slidenum">
              <a:rPr lang="en-US" smtClean="0"/>
              <a:t>‹#›</a:t>
            </a:fld>
            <a:endParaRPr lang="en-US"/>
          </a:p>
        </p:txBody>
      </p:sp>
    </p:spTree>
    <p:extLst>
      <p:ext uri="{BB962C8B-B14F-4D97-AF65-F5344CB8AC3E}">
        <p14:creationId xmlns:p14="http://schemas.microsoft.com/office/powerpoint/2010/main" val="235463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6D11A-E797-4F0F-8B19-3B2E2369450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73010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35EA2-2328-4495-BB51-F7B82529C7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22634-DDDF-4EDB-A8DB-661DFBFFC7EE}"/>
              </a:ext>
            </a:extLst>
          </p:cNvPr>
          <p:cNvSpPr>
            <a:spLocks noGrp="1"/>
          </p:cNvSpPr>
          <p:nvPr>
            <p:ph type="dt" sz="half" idx="10"/>
          </p:nvPr>
        </p:nvSpPr>
        <p:spPr/>
        <p:txBody>
          <a:bodyPr/>
          <a:lstStyle/>
          <a:p>
            <a:fld id="{5082625C-827A-4307-BF19-7E58AEFAF6BC}" type="datetimeFigureOut">
              <a:rPr lang="en-US" smtClean="0"/>
              <a:t>10/25/2022</a:t>
            </a:fld>
            <a:endParaRPr lang="en-US"/>
          </a:p>
        </p:txBody>
      </p:sp>
      <p:sp>
        <p:nvSpPr>
          <p:cNvPr id="4" name="Footer Placeholder 3">
            <a:extLst>
              <a:ext uri="{FF2B5EF4-FFF2-40B4-BE49-F238E27FC236}">
                <a16:creationId xmlns:a16="http://schemas.microsoft.com/office/drawing/2014/main" id="{59B84BB1-F717-4BD5-97C3-1B5ACE3D06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604729-515F-4B30-8AAC-3605763242C7}"/>
              </a:ext>
            </a:extLst>
          </p:cNvPr>
          <p:cNvSpPr>
            <a:spLocks noGrp="1"/>
          </p:cNvSpPr>
          <p:nvPr>
            <p:ph type="sldNum" sz="quarter" idx="12"/>
          </p:nvPr>
        </p:nvSpPr>
        <p:spPr/>
        <p:txBody>
          <a:bodyPr/>
          <a:lstStyle/>
          <a:p>
            <a:fld id="{2BC7698A-9617-489C-B3D6-F648BFA1A57B}" type="slidenum">
              <a:rPr lang="en-US" smtClean="0"/>
              <a:t>‹#›</a:t>
            </a:fld>
            <a:endParaRPr lang="en-US"/>
          </a:p>
        </p:txBody>
      </p:sp>
    </p:spTree>
    <p:extLst>
      <p:ext uri="{BB962C8B-B14F-4D97-AF65-F5344CB8AC3E}">
        <p14:creationId xmlns:p14="http://schemas.microsoft.com/office/powerpoint/2010/main" val="1960870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E96C34-B94A-4747-A6F9-3793C84AC324}"/>
              </a:ext>
            </a:extLst>
          </p:cNvPr>
          <p:cNvSpPr>
            <a:spLocks noGrp="1"/>
          </p:cNvSpPr>
          <p:nvPr>
            <p:ph type="dt" sz="half" idx="10"/>
          </p:nvPr>
        </p:nvSpPr>
        <p:spPr/>
        <p:txBody>
          <a:bodyPr/>
          <a:lstStyle/>
          <a:p>
            <a:fld id="{5082625C-827A-4307-BF19-7E58AEFAF6BC}" type="datetimeFigureOut">
              <a:rPr lang="en-US" smtClean="0"/>
              <a:t>10/25/2022</a:t>
            </a:fld>
            <a:endParaRPr lang="en-US"/>
          </a:p>
        </p:txBody>
      </p:sp>
      <p:sp>
        <p:nvSpPr>
          <p:cNvPr id="3" name="Footer Placeholder 2">
            <a:extLst>
              <a:ext uri="{FF2B5EF4-FFF2-40B4-BE49-F238E27FC236}">
                <a16:creationId xmlns:a16="http://schemas.microsoft.com/office/drawing/2014/main" id="{9086A2C6-FC49-48E8-B123-AF5FC2BAC6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CF0F2E-6B9E-42A6-97DF-4F299C586DE0}"/>
              </a:ext>
            </a:extLst>
          </p:cNvPr>
          <p:cNvSpPr>
            <a:spLocks noGrp="1"/>
          </p:cNvSpPr>
          <p:nvPr>
            <p:ph type="sldNum" sz="quarter" idx="12"/>
          </p:nvPr>
        </p:nvSpPr>
        <p:spPr/>
        <p:txBody>
          <a:bodyPr/>
          <a:lstStyle/>
          <a:p>
            <a:fld id="{2BC7698A-9617-489C-B3D6-F648BFA1A57B}" type="slidenum">
              <a:rPr lang="en-US" smtClean="0"/>
              <a:t>‹#›</a:t>
            </a:fld>
            <a:endParaRPr lang="en-US"/>
          </a:p>
        </p:txBody>
      </p:sp>
    </p:spTree>
    <p:extLst>
      <p:ext uri="{BB962C8B-B14F-4D97-AF65-F5344CB8AC3E}">
        <p14:creationId xmlns:p14="http://schemas.microsoft.com/office/powerpoint/2010/main" val="180027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6D037-81B9-4A97-A791-AF5ED615B5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F61D98-8E90-451E-8B9D-5BF9C4002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C47182-4E25-4E9F-A8B6-CD78A84E1D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B90F9-02ED-46CA-9612-069EC878F155}"/>
              </a:ext>
            </a:extLst>
          </p:cNvPr>
          <p:cNvSpPr>
            <a:spLocks noGrp="1"/>
          </p:cNvSpPr>
          <p:nvPr>
            <p:ph type="dt" sz="half" idx="10"/>
          </p:nvPr>
        </p:nvSpPr>
        <p:spPr/>
        <p:txBody>
          <a:bodyPr/>
          <a:lstStyle/>
          <a:p>
            <a:fld id="{5082625C-827A-4307-BF19-7E58AEFAF6BC}" type="datetimeFigureOut">
              <a:rPr lang="en-US" smtClean="0"/>
              <a:t>10/25/2022</a:t>
            </a:fld>
            <a:endParaRPr lang="en-US"/>
          </a:p>
        </p:txBody>
      </p:sp>
      <p:sp>
        <p:nvSpPr>
          <p:cNvPr id="6" name="Footer Placeholder 5">
            <a:extLst>
              <a:ext uri="{FF2B5EF4-FFF2-40B4-BE49-F238E27FC236}">
                <a16:creationId xmlns:a16="http://schemas.microsoft.com/office/drawing/2014/main" id="{79DA5FA0-8D71-428B-A7D2-D5F9A33631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C2EDDB-6BF2-4327-B848-5359D9AAFFD8}"/>
              </a:ext>
            </a:extLst>
          </p:cNvPr>
          <p:cNvSpPr>
            <a:spLocks noGrp="1"/>
          </p:cNvSpPr>
          <p:nvPr>
            <p:ph type="sldNum" sz="quarter" idx="12"/>
          </p:nvPr>
        </p:nvSpPr>
        <p:spPr/>
        <p:txBody>
          <a:bodyPr/>
          <a:lstStyle/>
          <a:p>
            <a:fld id="{2BC7698A-9617-489C-B3D6-F648BFA1A57B}" type="slidenum">
              <a:rPr lang="en-US" smtClean="0"/>
              <a:t>‹#›</a:t>
            </a:fld>
            <a:endParaRPr lang="en-US"/>
          </a:p>
        </p:txBody>
      </p:sp>
    </p:spTree>
    <p:extLst>
      <p:ext uri="{BB962C8B-B14F-4D97-AF65-F5344CB8AC3E}">
        <p14:creationId xmlns:p14="http://schemas.microsoft.com/office/powerpoint/2010/main" val="2996209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25DCF-C221-4022-B7D4-1A97A321FC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D1F142-5140-44E9-83C2-E9605717D8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4999AC-112A-4B07-AB59-441734389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DFFD27-66DE-4996-9FA6-373463C58BB5}"/>
              </a:ext>
            </a:extLst>
          </p:cNvPr>
          <p:cNvSpPr>
            <a:spLocks noGrp="1"/>
          </p:cNvSpPr>
          <p:nvPr>
            <p:ph type="dt" sz="half" idx="10"/>
          </p:nvPr>
        </p:nvSpPr>
        <p:spPr/>
        <p:txBody>
          <a:bodyPr/>
          <a:lstStyle/>
          <a:p>
            <a:fld id="{5082625C-827A-4307-BF19-7E58AEFAF6BC}" type="datetimeFigureOut">
              <a:rPr lang="en-US" smtClean="0"/>
              <a:t>10/25/2022</a:t>
            </a:fld>
            <a:endParaRPr lang="en-US"/>
          </a:p>
        </p:txBody>
      </p:sp>
      <p:sp>
        <p:nvSpPr>
          <p:cNvPr id="6" name="Footer Placeholder 5">
            <a:extLst>
              <a:ext uri="{FF2B5EF4-FFF2-40B4-BE49-F238E27FC236}">
                <a16:creationId xmlns:a16="http://schemas.microsoft.com/office/drawing/2014/main" id="{D9ECD553-EC75-4CD4-B331-A7E110CABB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BB0570-8971-40FA-9F4C-03A46A55908D}"/>
              </a:ext>
            </a:extLst>
          </p:cNvPr>
          <p:cNvSpPr>
            <a:spLocks noGrp="1"/>
          </p:cNvSpPr>
          <p:nvPr>
            <p:ph type="sldNum" sz="quarter" idx="12"/>
          </p:nvPr>
        </p:nvSpPr>
        <p:spPr/>
        <p:txBody>
          <a:bodyPr/>
          <a:lstStyle/>
          <a:p>
            <a:fld id="{2BC7698A-9617-489C-B3D6-F648BFA1A57B}" type="slidenum">
              <a:rPr lang="en-US" smtClean="0"/>
              <a:t>‹#›</a:t>
            </a:fld>
            <a:endParaRPr lang="en-US"/>
          </a:p>
        </p:txBody>
      </p:sp>
    </p:spTree>
    <p:extLst>
      <p:ext uri="{BB962C8B-B14F-4D97-AF65-F5344CB8AC3E}">
        <p14:creationId xmlns:p14="http://schemas.microsoft.com/office/powerpoint/2010/main" val="1053260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A3A2-6925-48FA-8BE2-6F52458330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5FB714-D8C6-40E3-9F2F-7B6020DC95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E78B24-B5F4-40D1-818E-BA4EEA045750}"/>
              </a:ext>
            </a:extLst>
          </p:cNvPr>
          <p:cNvSpPr>
            <a:spLocks noGrp="1"/>
          </p:cNvSpPr>
          <p:nvPr>
            <p:ph type="dt" sz="half" idx="10"/>
          </p:nvPr>
        </p:nvSpPr>
        <p:spPr/>
        <p:txBody>
          <a:bodyPr/>
          <a:lstStyle/>
          <a:p>
            <a:fld id="{5082625C-827A-4307-BF19-7E58AEFAF6BC}" type="datetimeFigureOut">
              <a:rPr lang="en-US" smtClean="0"/>
              <a:t>10/25/2022</a:t>
            </a:fld>
            <a:endParaRPr lang="en-US"/>
          </a:p>
        </p:txBody>
      </p:sp>
      <p:sp>
        <p:nvSpPr>
          <p:cNvPr id="5" name="Footer Placeholder 4">
            <a:extLst>
              <a:ext uri="{FF2B5EF4-FFF2-40B4-BE49-F238E27FC236}">
                <a16:creationId xmlns:a16="http://schemas.microsoft.com/office/drawing/2014/main" id="{F76A41A2-0F46-4ECC-91DC-26F82EAF0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5B9B05-02AE-4CDA-98F8-51DD5ACDB81E}"/>
              </a:ext>
            </a:extLst>
          </p:cNvPr>
          <p:cNvSpPr>
            <a:spLocks noGrp="1"/>
          </p:cNvSpPr>
          <p:nvPr>
            <p:ph type="sldNum" sz="quarter" idx="12"/>
          </p:nvPr>
        </p:nvSpPr>
        <p:spPr/>
        <p:txBody>
          <a:bodyPr/>
          <a:lstStyle/>
          <a:p>
            <a:fld id="{2BC7698A-9617-489C-B3D6-F648BFA1A57B}" type="slidenum">
              <a:rPr lang="en-US" smtClean="0"/>
              <a:t>‹#›</a:t>
            </a:fld>
            <a:endParaRPr lang="en-US"/>
          </a:p>
        </p:txBody>
      </p:sp>
    </p:spTree>
    <p:extLst>
      <p:ext uri="{BB962C8B-B14F-4D97-AF65-F5344CB8AC3E}">
        <p14:creationId xmlns:p14="http://schemas.microsoft.com/office/powerpoint/2010/main" val="12870695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840311-BD90-45D3-8C76-66314740EA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6F03EE-6A84-4A39-8574-24051EDADA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E7EC5-0352-4FEC-9774-D6D9579AF10A}"/>
              </a:ext>
            </a:extLst>
          </p:cNvPr>
          <p:cNvSpPr>
            <a:spLocks noGrp="1"/>
          </p:cNvSpPr>
          <p:nvPr>
            <p:ph type="dt" sz="half" idx="10"/>
          </p:nvPr>
        </p:nvSpPr>
        <p:spPr/>
        <p:txBody>
          <a:bodyPr/>
          <a:lstStyle/>
          <a:p>
            <a:fld id="{5082625C-827A-4307-BF19-7E58AEFAF6BC}" type="datetimeFigureOut">
              <a:rPr lang="en-US" smtClean="0"/>
              <a:t>10/25/2022</a:t>
            </a:fld>
            <a:endParaRPr lang="en-US"/>
          </a:p>
        </p:txBody>
      </p:sp>
      <p:sp>
        <p:nvSpPr>
          <p:cNvPr id="5" name="Footer Placeholder 4">
            <a:extLst>
              <a:ext uri="{FF2B5EF4-FFF2-40B4-BE49-F238E27FC236}">
                <a16:creationId xmlns:a16="http://schemas.microsoft.com/office/drawing/2014/main" id="{58742D1F-AF2E-49A9-B13E-06F077FC8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26AE0-E88A-4D06-9975-5D061926A0DB}"/>
              </a:ext>
            </a:extLst>
          </p:cNvPr>
          <p:cNvSpPr>
            <a:spLocks noGrp="1"/>
          </p:cNvSpPr>
          <p:nvPr>
            <p:ph type="sldNum" sz="quarter" idx="12"/>
          </p:nvPr>
        </p:nvSpPr>
        <p:spPr/>
        <p:txBody>
          <a:bodyPr/>
          <a:lstStyle/>
          <a:p>
            <a:fld id="{2BC7698A-9617-489C-B3D6-F648BFA1A57B}" type="slidenum">
              <a:rPr lang="en-US" smtClean="0"/>
              <a:t>‹#›</a:t>
            </a:fld>
            <a:endParaRPr lang="en-US"/>
          </a:p>
        </p:txBody>
      </p:sp>
    </p:spTree>
    <p:extLst>
      <p:ext uri="{BB962C8B-B14F-4D97-AF65-F5344CB8AC3E}">
        <p14:creationId xmlns:p14="http://schemas.microsoft.com/office/powerpoint/2010/main" val="325181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175D-AD2F-406C-8FB4-20F2FE4B989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715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4" name="Group 3"/>
          <p:cNvGrpSpPr/>
          <p:nvPr userDrawn="1"/>
        </p:nvGrpSpPr>
        <p:grpSpPr>
          <a:xfrm>
            <a:off x="0" y="6453052"/>
            <a:ext cx="12192000" cy="404949"/>
            <a:chOff x="0" y="6453052"/>
            <a:chExt cx="12192000" cy="404949"/>
          </a:xfrm>
        </p:grpSpPr>
        <p:pic>
          <p:nvPicPr>
            <p:cNvPr id="10" name="Picture 9"/>
            <p:cNvPicPr>
              <a:picLocks noChangeAspect="1"/>
            </p:cNvPicPr>
            <p:nvPr userDrawn="1"/>
          </p:nvPicPr>
          <p:blipFill>
            <a:blip r:embed="rId2"/>
            <a:stretch>
              <a:fillRect/>
            </a:stretch>
          </p:blipFill>
          <p:spPr>
            <a:xfrm>
              <a:off x="0" y="6453052"/>
              <a:ext cx="12192000" cy="404949"/>
            </a:xfrm>
            <a:prstGeom prst="rect">
              <a:avLst/>
            </a:prstGeom>
          </p:spPr>
        </p:pic>
        <p:pic>
          <p:nvPicPr>
            <p:cNvPr id="11" name="Picture 10"/>
            <p:cNvPicPr>
              <a:picLocks noChangeAspect="1"/>
            </p:cNvPicPr>
            <p:nvPr userDrawn="1"/>
          </p:nvPicPr>
          <p:blipFill>
            <a:blip r:embed="rId3"/>
            <a:stretch>
              <a:fillRect/>
            </a:stretch>
          </p:blipFill>
          <p:spPr>
            <a:xfrm>
              <a:off x="10762757" y="6505636"/>
              <a:ext cx="1199121" cy="299780"/>
            </a:xfrm>
            <a:prstGeom prst="rect">
              <a:avLst/>
            </a:prstGeom>
          </p:spPr>
        </p:pic>
      </p:grpSp>
    </p:spTree>
    <p:extLst>
      <p:ext uri="{BB962C8B-B14F-4D97-AF65-F5344CB8AC3E}">
        <p14:creationId xmlns:p14="http://schemas.microsoft.com/office/powerpoint/2010/main" val="896896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0" y="6453051"/>
            <a:ext cx="12192000" cy="404949"/>
            <a:chOff x="0" y="6453052"/>
            <a:chExt cx="12192000" cy="404949"/>
          </a:xfrm>
        </p:grpSpPr>
        <p:pic>
          <p:nvPicPr>
            <p:cNvPr id="8" name="Picture 7"/>
            <p:cNvPicPr>
              <a:picLocks noChangeAspect="1"/>
            </p:cNvPicPr>
            <p:nvPr userDrawn="1"/>
          </p:nvPicPr>
          <p:blipFill>
            <a:blip r:embed="rId2"/>
            <a:stretch>
              <a:fillRect/>
            </a:stretch>
          </p:blipFill>
          <p:spPr>
            <a:xfrm>
              <a:off x="0" y="6453052"/>
              <a:ext cx="12192000" cy="404949"/>
            </a:xfrm>
            <a:prstGeom prst="rect">
              <a:avLst/>
            </a:prstGeom>
          </p:spPr>
        </p:pic>
        <p:pic>
          <p:nvPicPr>
            <p:cNvPr id="9" name="Picture 8"/>
            <p:cNvPicPr>
              <a:picLocks noChangeAspect="1"/>
            </p:cNvPicPr>
            <p:nvPr userDrawn="1"/>
          </p:nvPicPr>
          <p:blipFill>
            <a:blip r:embed="rId3"/>
            <a:stretch>
              <a:fillRect/>
            </a:stretch>
          </p:blipFill>
          <p:spPr>
            <a:xfrm>
              <a:off x="10762757" y="6505636"/>
              <a:ext cx="1199121" cy="299780"/>
            </a:xfrm>
            <a:prstGeom prst="rect">
              <a:avLst/>
            </a:prstGeom>
          </p:spPr>
        </p:pic>
      </p:grpSp>
    </p:spTree>
    <p:extLst>
      <p:ext uri="{BB962C8B-B14F-4D97-AF65-F5344CB8AC3E}">
        <p14:creationId xmlns:p14="http://schemas.microsoft.com/office/powerpoint/2010/main" val="203217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3"/>
          <a:stretch>
            <a:fillRect/>
          </a:stretch>
        </p:blipFill>
        <p:spPr>
          <a:xfrm rot="5400000">
            <a:off x="-3230923" y="3230926"/>
            <a:ext cx="6857999" cy="396151"/>
          </a:xfrm>
          <a:prstGeom prst="rect">
            <a:avLst/>
          </a:prstGeom>
        </p:spPr>
      </p:pic>
    </p:spTree>
    <p:custDataLst>
      <p:tags r:id="rId1"/>
    </p:custDataLst>
    <p:extLst>
      <p:ext uri="{BB962C8B-B14F-4D97-AF65-F5344CB8AC3E}">
        <p14:creationId xmlns:p14="http://schemas.microsoft.com/office/powerpoint/2010/main" val="1543766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grpSp>
        <p:nvGrpSpPr>
          <p:cNvPr id="7" name="Group 6"/>
          <p:cNvGrpSpPr/>
          <p:nvPr userDrawn="1"/>
        </p:nvGrpSpPr>
        <p:grpSpPr>
          <a:xfrm>
            <a:off x="0" y="6453051"/>
            <a:ext cx="12192000" cy="404949"/>
            <a:chOff x="0" y="6453052"/>
            <a:chExt cx="12192000" cy="404949"/>
          </a:xfrm>
        </p:grpSpPr>
        <p:pic>
          <p:nvPicPr>
            <p:cNvPr id="8" name="Picture 7"/>
            <p:cNvPicPr>
              <a:picLocks noChangeAspect="1"/>
            </p:cNvPicPr>
            <p:nvPr userDrawn="1"/>
          </p:nvPicPr>
          <p:blipFill>
            <a:blip r:embed="rId2"/>
            <a:stretch>
              <a:fillRect/>
            </a:stretch>
          </p:blipFill>
          <p:spPr>
            <a:xfrm>
              <a:off x="0" y="6453052"/>
              <a:ext cx="12192000" cy="404949"/>
            </a:xfrm>
            <a:prstGeom prst="rect">
              <a:avLst/>
            </a:prstGeom>
          </p:spPr>
        </p:pic>
        <p:pic>
          <p:nvPicPr>
            <p:cNvPr id="9" name="Picture 8"/>
            <p:cNvPicPr>
              <a:picLocks noChangeAspect="1"/>
            </p:cNvPicPr>
            <p:nvPr userDrawn="1"/>
          </p:nvPicPr>
          <p:blipFill>
            <a:blip r:embed="rId3"/>
            <a:stretch>
              <a:fillRect/>
            </a:stretch>
          </p:blipFill>
          <p:spPr>
            <a:xfrm>
              <a:off x="10762757" y="6505636"/>
              <a:ext cx="1199121" cy="299780"/>
            </a:xfrm>
            <a:prstGeom prst="rect">
              <a:avLst/>
            </a:prstGeom>
          </p:spPr>
        </p:pic>
      </p:grpSp>
    </p:spTree>
    <p:extLst>
      <p:ext uri="{BB962C8B-B14F-4D97-AF65-F5344CB8AC3E}">
        <p14:creationId xmlns:p14="http://schemas.microsoft.com/office/powerpoint/2010/main" val="13566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a:stretch>
            <a:fillRect/>
          </a:stretch>
        </p:blipFill>
        <p:spPr>
          <a:xfrm>
            <a:off x="0" y="0"/>
            <a:ext cx="12192000" cy="6858000"/>
          </a:xfrm>
          <a:prstGeom prst="rect">
            <a:avLst/>
          </a:prstGeom>
        </p:spPr>
      </p:pic>
      <p:pic>
        <p:nvPicPr>
          <p:cNvPr id="11" name="Picture 10"/>
          <p:cNvPicPr>
            <a:picLocks noChangeAspect="1"/>
          </p:cNvPicPr>
          <p:nvPr userDrawn="1"/>
        </p:nvPicPr>
        <p:blipFill>
          <a:blip r:embed="rId4"/>
          <a:stretch>
            <a:fillRect/>
          </a:stretch>
        </p:blipFill>
        <p:spPr>
          <a:xfrm>
            <a:off x="148045" y="6228476"/>
            <a:ext cx="2056536" cy="514134"/>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ustDataLst>
      <p:tags r:id="rId1"/>
    </p:custDataLst>
    <p:extLst>
      <p:ext uri="{BB962C8B-B14F-4D97-AF65-F5344CB8AC3E}">
        <p14:creationId xmlns:p14="http://schemas.microsoft.com/office/powerpoint/2010/main" val="246977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8997121"/>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72" r:id="rId4"/>
    <p:sldLayoutId id="2147483660" r:id="rId5"/>
    <p:sldLayoutId id="2147483650" r:id="rId6"/>
    <p:sldLayoutId id="2147483664" r:id="rId7"/>
    <p:sldLayoutId id="2147483661" r:id="rId8"/>
    <p:sldLayoutId id="2147483651" r:id="rId9"/>
    <p:sldLayoutId id="2147483652" r:id="rId10"/>
    <p:sldLayoutId id="2147483662" r:id="rId11"/>
    <p:sldLayoutId id="2147483670" r:id="rId12"/>
    <p:sldLayoutId id="2147483671" r:id="rId13"/>
    <p:sldLayoutId id="2147483653" r:id="rId14"/>
    <p:sldLayoutId id="2147483663" r:id="rId15"/>
    <p:sldLayoutId id="2147483654" r:id="rId16"/>
    <p:sldLayoutId id="2147483665" r:id="rId17"/>
    <p:sldLayoutId id="2147483666" r:id="rId18"/>
    <p:sldLayoutId id="2147483667" r:id="rId19"/>
    <p:sldLayoutId id="2147483655" r:id="rId20"/>
    <p:sldLayoutId id="2147483656" r:id="rId21"/>
    <p:sldLayoutId id="2147483668" r:id="rId22"/>
    <p:sldLayoutId id="2147483657" r:id="rId23"/>
    <p:sldLayoutId id="2147483669"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7B6BD-4147-4FCB-A1FA-5372D67FE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27E1D5-2F4B-46DA-9F13-0B15023211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6345F-3C89-4A5D-BA42-D615552115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2625C-827A-4307-BF19-7E58AEFAF6BC}" type="datetimeFigureOut">
              <a:rPr lang="en-US" smtClean="0"/>
              <a:t>10/25/2022</a:t>
            </a:fld>
            <a:endParaRPr lang="en-US"/>
          </a:p>
        </p:txBody>
      </p:sp>
      <p:sp>
        <p:nvSpPr>
          <p:cNvPr id="5" name="Footer Placeholder 4">
            <a:extLst>
              <a:ext uri="{FF2B5EF4-FFF2-40B4-BE49-F238E27FC236}">
                <a16:creationId xmlns:a16="http://schemas.microsoft.com/office/drawing/2014/main" id="{30BCDF35-5A72-4D69-A42B-962CF84040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F3C05C-96DF-4EBB-AECE-64852424EA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7698A-9617-489C-B3D6-F648BFA1A57B}" type="slidenum">
              <a:rPr lang="en-US" smtClean="0"/>
              <a:t>‹#›</a:t>
            </a:fld>
            <a:endParaRPr lang="en-US"/>
          </a:p>
        </p:txBody>
      </p:sp>
    </p:spTree>
    <p:extLst>
      <p:ext uri="{BB962C8B-B14F-4D97-AF65-F5344CB8AC3E}">
        <p14:creationId xmlns:p14="http://schemas.microsoft.com/office/powerpoint/2010/main" val="398941741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8.xml"/><Relationship Id="rId7" Type="http://schemas.openxmlformats.org/officeDocument/2006/relationships/diagramColors" Target="../diagrams/colors5.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9.xml"/><Relationship Id="rId7" Type="http://schemas.openxmlformats.org/officeDocument/2006/relationships/diagramColors" Target="../diagrams/colors6.xml"/><Relationship Id="rId2" Type="http://schemas.openxmlformats.org/officeDocument/2006/relationships/slideLayout" Target="../slideLayouts/slideLayout12.xml"/><Relationship Id="rId1" Type="http://schemas.openxmlformats.org/officeDocument/2006/relationships/tags" Target="../tags/tag19.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13.xml"/><Relationship Id="rId1" Type="http://schemas.openxmlformats.org/officeDocument/2006/relationships/tags" Target="../tags/tag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17.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8.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6.xml"/><Relationship Id="rId7" Type="http://schemas.openxmlformats.org/officeDocument/2006/relationships/diagramColors" Target="../diagrams/colors3.xm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7.xml"/><Relationship Id="rId7" Type="http://schemas.openxmlformats.org/officeDocument/2006/relationships/diagramColors" Target="../diagrams/colors4.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Generational</a:t>
            </a:r>
            <a:r>
              <a:rPr lang="en-US" dirty="0"/>
              <a:t> </a:t>
            </a:r>
            <a:r>
              <a:rPr lang="en-US" dirty="0">
                <a:solidFill>
                  <a:schemeClr val="bg1"/>
                </a:solidFill>
              </a:rPr>
              <a:t>Diversity</a:t>
            </a:r>
          </a:p>
        </p:txBody>
      </p:sp>
    </p:spTree>
    <p:custDataLst>
      <p:tags r:id="rId1"/>
    </p:custDataLst>
    <p:extLst>
      <p:ext uri="{BB962C8B-B14F-4D97-AF65-F5344CB8AC3E}">
        <p14:creationId xmlns:p14="http://schemas.microsoft.com/office/powerpoint/2010/main" val="4098475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not Having Generational Diversity: </a:t>
            </a:r>
          </a:p>
        </p:txBody>
      </p:sp>
      <p:graphicFrame>
        <p:nvGraphicFramePr>
          <p:cNvPr id="6" name="Content Placeholder 2">
            <a:extLst>
              <a:ext uri="{FF2B5EF4-FFF2-40B4-BE49-F238E27FC236}">
                <a16:creationId xmlns:a16="http://schemas.microsoft.com/office/drawing/2014/main" id="{55045C30-4E37-4089-807D-F6882064D1B4}"/>
              </a:ext>
            </a:extLst>
          </p:cNvPr>
          <p:cNvGraphicFramePr>
            <a:graphicFrameLocks/>
          </p:cNvGraphicFramePr>
          <p:nvPr>
            <p:extLst>
              <p:ext uri="{D42A27DB-BD31-4B8C-83A1-F6EECF244321}">
                <p14:modId xmlns:p14="http://schemas.microsoft.com/office/powerpoint/2010/main" val="1744598731"/>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558226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1918" y="480889"/>
            <a:ext cx="4144055" cy="1325563"/>
          </a:xfrm>
        </p:spPr>
        <p:txBody>
          <a:bodyPr>
            <a:noAutofit/>
          </a:bodyPr>
          <a:lstStyle/>
          <a:p>
            <a:r>
              <a:rPr lang="en-US" sz="3200" b="1">
                <a:solidFill>
                  <a:schemeClr val="bg1"/>
                </a:solidFill>
              </a:rPr>
              <a:t>Why is Generational Diversity a Challenge?</a:t>
            </a:r>
            <a:endParaRPr lang="en-US" sz="3200" b="1" dirty="0">
              <a:solidFill>
                <a:schemeClr val="bg1"/>
              </a:solidFill>
            </a:endParaRPr>
          </a:p>
        </p:txBody>
      </p:sp>
      <p:graphicFrame>
        <p:nvGraphicFramePr>
          <p:cNvPr id="7" name="Content Placeholder 3">
            <a:extLst>
              <a:ext uri="{FF2B5EF4-FFF2-40B4-BE49-F238E27FC236}">
                <a16:creationId xmlns:a16="http://schemas.microsoft.com/office/drawing/2014/main" id="{6D30EAF9-B638-5242-F336-2615FE3A7ACC}"/>
              </a:ext>
            </a:extLst>
          </p:cNvPr>
          <p:cNvGraphicFramePr>
            <a:graphicFrameLocks noGrp="1"/>
          </p:cNvGraphicFramePr>
          <p:nvPr>
            <p:ph sz="half" idx="1"/>
            <p:extLst>
              <p:ext uri="{D42A27DB-BD31-4B8C-83A1-F6EECF244321}">
                <p14:modId xmlns:p14="http://schemas.microsoft.com/office/powerpoint/2010/main" val="2344001085"/>
              </p:ext>
            </p:extLst>
          </p:nvPr>
        </p:nvGraphicFramePr>
        <p:xfrm>
          <a:off x="7741918" y="2221865"/>
          <a:ext cx="4144056"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Content Placeholder 5" descr="Map&#10;&#10;Description automatically generated">
            <a:extLst>
              <a:ext uri="{FF2B5EF4-FFF2-40B4-BE49-F238E27FC236}">
                <a16:creationId xmlns:a16="http://schemas.microsoft.com/office/drawing/2014/main" id="{B7FD68F6-6F34-47C3-8927-A7958CDCA355}"/>
              </a:ext>
            </a:extLst>
          </p:cNvPr>
          <p:cNvPicPr>
            <a:picLocks noGrp="1" noChangeAspect="1"/>
          </p:cNvPicPr>
          <p:nvPr>
            <p:ph sz="half" idx="2"/>
          </p:nvPr>
        </p:nvPicPr>
        <p:blipFill rotWithShape="1">
          <a:blip r:embed="rId9" cstate="print">
            <a:extLst>
              <a:ext uri="{28A0092B-C50C-407E-A947-70E740481C1C}">
                <a14:useLocalDpi xmlns:a14="http://schemas.microsoft.com/office/drawing/2010/main" val="0"/>
              </a:ext>
            </a:extLst>
          </a:blip>
          <a:srcRect l="12542" r="4797"/>
          <a:stretch/>
        </p:blipFill>
        <p:spPr>
          <a:xfrm>
            <a:off x="-32431" y="-5645"/>
            <a:ext cx="7558541" cy="6857990"/>
          </a:xfrm>
          <a:prstGeom prst="rect">
            <a:avLst/>
          </a:prstGeom>
        </p:spPr>
      </p:pic>
    </p:spTree>
    <p:custDataLst>
      <p:tags r:id="rId1"/>
    </p:custDataLst>
    <p:extLst>
      <p:ext uri="{BB962C8B-B14F-4D97-AF65-F5344CB8AC3E}">
        <p14:creationId xmlns:p14="http://schemas.microsoft.com/office/powerpoint/2010/main" val="931258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680" y="2529205"/>
            <a:ext cx="4942840" cy="1325563"/>
          </a:xfrm>
        </p:spPr>
        <p:txBody>
          <a:bodyPr vert="horz" lIns="91440" tIns="45720" rIns="91440" bIns="45720" rtlCol="0" anchor="ctr">
            <a:noAutofit/>
          </a:bodyPr>
          <a:lstStyle/>
          <a:p>
            <a:r>
              <a:rPr lang="en-US" sz="3200" b="1" dirty="0">
                <a:solidFill>
                  <a:schemeClr val="bg1"/>
                </a:solidFill>
              </a:rPr>
              <a:t>How do we Overcome Gen Diversity Challenges?</a:t>
            </a:r>
            <a:br>
              <a:rPr lang="en-US" sz="3200" b="1" dirty="0">
                <a:solidFill>
                  <a:schemeClr val="bg1"/>
                </a:solidFill>
              </a:rPr>
            </a:br>
            <a:r>
              <a:rPr lang="en-US" sz="3200" b="1" dirty="0">
                <a:solidFill>
                  <a:schemeClr val="bg1"/>
                </a:solidFill>
              </a:rPr>
              <a:t/>
            </a:r>
            <a:br>
              <a:rPr lang="en-US" sz="3200" b="1" dirty="0">
                <a:solidFill>
                  <a:schemeClr val="bg1"/>
                </a:solidFill>
              </a:rPr>
            </a:br>
            <a:r>
              <a:rPr lang="en-US" sz="3200" b="1" dirty="0">
                <a:solidFill>
                  <a:schemeClr val="bg1"/>
                </a:solidFill>
              </a:rPr>
              <a:t>Build </a:t>
            </a:r>
            <a:r>
              <a:rPr lang="en-US" sz="32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Gentelligence®</a:t>
            </a:r>
            <a:r>
              <a:rPr lang="en-US" sz="3200" dirty="0">
                <a:effectLst/>
                <a:latin typeface="Calibri" panose="020F0502020204030204" pitchFamily="34" charset="0"/>
                <a:ea typeface="Calibri" panose="020F0502020204030204" pitchFamily="34" charset="0"/>
                <a:cs typeface="Times New Roman" panose="02020603050405020304" pitchFamily="18" charset="0"/>
              </a:rPr>
              <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en-US" sz="3200" b="1" dirty="0">
                <a:solidFill>
                  <a:schemeClr val="bg1"/>
                </a:solidFill>
              </a:rPr>
              <a:t/>
            </a:r>
            <a:br>
              <a:rPr lang="en-US" sz="3200" b="1" dirty="0">
                <a:solidFill>
                  <a:schemeClr val="bg1"/>
                </a:solidFill>
              </a:rPr>
            </a:br>
            <a:endParaRPr lang="en-US" sz="3200" b="1" dirty="0">
              <a:solidFill>
                <a:schemeClr val="bg1"/>
              </a:solidFill>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344415360"/>
              </p:ext>
            </p:extLst>
          </p:nvPr>
        </p:nvGraphicFramePr>
        <p:xfrm>
          <a:off x="6629400" y="901700"/>
          <a:ext cx="5181600" cy="5173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548338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6461-8E4F-42E3-B515-058C439BDA2B}"/>
              </a:ext>
            </a:extLst>
          </p:cNvPr>
          <p:cNvSpPr>
            <a:spLocks noGrp="1"/>
          </p:cNvSpPr>
          <p:nvPr>
            <p:ph type="title"/>
          </p:nvPr>
        </p:nvSpPr>
        <p:spPr>
          <a:xfrm>
            <a:off x="969264" y="1709739"/>
            <a:ext cx="10378186" cy="1719262"/>
          </a:xfrm>
        </p:spPr>
        <p:txBody>
          <a:bodyPr>
            <a:normAutofit fontScale="90000"/>
          </a:bodyPr>
          <a:lstStyle/>
          <a:p>
            <a:r>
              <a:rPr lang="en-US" dirty="0">
                <a:solidFill>
                  <a:schemeClr val="bg1"/>
                </a:solidFill>
              </a:rPr>
              <a:t>Every Generation has something to teach and something to learn.</a:t>
            </a:r>
          </a:p>
        </p:txBody>
      </p:sp>
      <p:sp>
        <p:nvSpPr>
          <p:cNvPr id="3" name="Text Placeholder 2">
            <a:extLst>
              <a:ext uri="{FF2B5EF4-FFF2-40B4-BE49-F238E27FC236}">
                <a16:creationId xmlns:a16="http://schemas.microsoft.com/office/drawing/2014/main" id="{A753FE79-5BA0-4B0A-820A-6592BAB270C3}"/>
              </a:ext>
            </a:extLst>
          </p:cNvPr>
          <p:cNvSpPr>
            <a:spLocks noGrp="1"/>
          </p:cNvSpPr>
          <p:nvPr>
            <p:ph type="body" idx="1"/>
          </p:nvPr>
        </p:nvSpPr>
        <p:spPr/>
        <p:txBody>
          <a:bodyPr>
            <a:normAutofit/>
          </a:bodyPr>
          <a:lstStyle/>
          <a:p>
            <a:pPr algn="ctr"/>
            <a:r>
              <a:rPr lang="en-US" sz="4000" dirty="0">
                <a:solidFill>
                  <a:schemeClr val="tx1"/>
                </a:solidFill>
              </a:rPr>
              <a:t>Promote Co-Mentoring</a:t>
            </a:r>
          </a:p>
        </p:txBody>
      </p:sp>
    </p:spTree>
    <p:extLst>
      <p:ext uri="{BB962C8B-B14F-4D97-AF65-F5344CB8AC3E}">
        <p14:creationId xmlns:p14="http://schemas.microsoft.com/office/powerpoint/2010/main" val="3780627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58201"/>
            <a:ext cx="10515600" cy="3429109"/>
          </a:xfrm>
        </p:spPr>
        <p:txBody>
          <a:bodyPr/>
          <a:lstStyle/>
          <a:p>
            <a:r>
              <a:rPr lang="en-US" dirty="0"/>
              <a:t>How will you become more age inclusive? </a:t>
            </a:r>
          </a:p>
        </p:txBody>
      </p:sp>
      <p:sp>
        <p:nvSpPr>
          <p:cNvPr id="4" name="TextBox 3">
            <a:extLst>
              <a:ext uri="{FF2B5EF4-FFF2-40B4-BE49-F238E27FC236}">
                <a16:creationId xmlns:a16="http://schemas.microsoft.com/office/drawing/2014/main" id="{CE932F0B-B6AE-0071-EF57-69FC372C6571}"/>
              </a:ext>
            </a:extLst>
          </p:cNvPr>
          <p:cNvSpPr txBox="1"/>
          <p:nvPr/>
        </p:nvSpPr>
        <p:spPr>
          <a:xfrm>
            <a:off x="3048000" y="4511758"/>
            <a:ext cx="6096000"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CUPU-HR Michigan.  SHRM Activity: 22-G9U2A    HRCI: 606592</a:t>
            </a:r>
          </a:p>
        </p:txBody>
      </p:sp>
    </p:spTree>
    <p:custDataLst>
      <p:tags r:id="rId1"/>
    </p:custDataLst>
    <p:extLst>
      <p:ext uri="{BB962C8B-B14F-4D97-AF65-F5344CB8AC3E}">
        <p14:creationId xmlns:p14="http://schemas.microsoft.com/office/powerpoint/2010/main" val="1814072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credit</a:t>
            </a:r>
            <a:endParaRPr lang="en-US" dirty="0"/>
          </a:p>
        </p:txBody>
      </p:sp>
      <p:sp>
        <p:nvSpPr>
          <p:cNvPr id="4" name="TextBox 3">
            <a:extLst>
              <a:ext uri="{FF2B5EF4-FFF2-40B4-BE49-F238E27FC236}">
                <a16:creationId xmlns:a16="http://schemas.microsoft.com/office/drawing/2014/main" id="{E5FD749C-8665-029D-5B70-3F75D5695430}"/>
              </a:ext>
            </a:extLst>
          </p:cNvPr>
          <p:cNvSpPr txBox="1"/>
          <p:nvPr/>
        </p:nvSpPr>
        <p:spPr>
          <a:xfrm>
            <a:off x="1738759" y="2428669"/>
            <a:ext cx="6144768" cy="853567"/>
          </a:xfrm>
          <a:prstGeom prst="rect">
            <a:avLst/>
          </a:prstGeom>
          <a:noFill/>
        </p:spPr>
        <p:txBody>
          <a:bodyPr wrap="square">
            <a:spAutoFit/>
          </a:bodyPr>
          <a:lstStyle/>
          <a:p>
            <a:pPr marL="0" marR="0">
              <a:lnSpc>
                <a:spcPct val="107000"/>
              </a:lnSpc>
              <a:spcBef>
                <a:spcPts val="0"/>
              </a:spcBef>
              <a:spcAft>
                <a:spcPts val="80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SHRM </a:t>
            </a:r>
            <a:r>
              <a:rPr lang="en-US" sz="2000" dirty="0">
                <a:effectLst/>
                <a:latin typeface="Calibri" panose="020F0502020204030204" pitchFamily="34" charset="0"/>
                <a:ea typeface="Calibri" panose="020F0502020204030204" pitchFamily="34" charset="0"/>
                <a:cs typeface="Times New Roman" panose="02020603050405020304" pitchFamily="18" charset="0"/>
              </a:rPr>
              <a:t>Activity: 22-G9U2A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HRCI</a:t>
            </a:r>
            <a:r>
              <a:rPr lang="en-US" sz="2000" dirty="0">
                <a:effectLst/>
                <a:latin typeface="Calibri" panose="020F0502020204030204" pitchFamily="34" charset="0"/>
                <a:ea typeface="Calibri" panose="020F0502020204030204" pitchFamily="34" charset="0"/>
                <a:cs typeface="Times New Roman" panose="02020603050405020304" pitchFamily="18" charset="0"/>
              </a:rPr>
              <a:t>: 606592</a:t>
            </a:r>
          </a:p>
        </p:txBody>
      </p:sp>
    </p:spTree>
    <p:extLst>
      <p:ext uri="{BB962C8B-B14F-4D97-AF65-F5344CB8AC3E}">
        <p14:creationId xmlns:p14="http://schemas.microsoft.com/office/powerpoint/2010/main" val="1353701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140960" y="924560"/>
            <a:ext cx="5527040" cy="2095630"/>
          </a:xfrm>
        </p:spPr>
        <p:txBody>
          <a:bodyPr/>
          <a:lstStyle/>
          <a:p>
            <a:r>
              <a:rPr lang="en-US" dirty="0">
                <a:solidFill>
                  <a:schemeClr val="bg1"/>
                </a:solidFill>
              </a:rPr>
              <a:t>Thank you! </a:t>
            </a:r>
          </a:p>
        </p:txBody>
      </p:sp>
      <p:pic>
        <p:nvPicPr>
          <p:cNvPr id="6" name="Picture 5"/>
          <p:cNvPicPr>
            <a:picLocks noChangeAspect="1"/>
          </p:cNvPicPr>
          <p:nvPr/>
        </p:nvPicPr>
        <p:blipFill>
          <a:blip r:embed="rId3"/>
          <a:stretch>
            <a:fillRect/>
          </a:stretch>
        </p:blipFill>
        <p:spPr>
          <a:xfrm>
            <a:off x="5773421" y="3240105"/>
            <a:ext cx="4347147" cy="640135"/>
          </a:xfrm>
          <a:prstGeom prst="rect">
            <a:avLst/>
          </a:prstGeom>
        </p:spPr>
      </p:pic>
      <p:sp>
        <p:nvSpPr>
          <p:cNvPr id="9" name="TextBox 8"/>
          <p:cNvSpPr txBox="1"/>
          <p:nvPr/>
        </p:nvSpPr>
        <p:spPr>
          <a:xfrm>
            <a:off x="5894132" y="3813320"/>
            <a:ext cx="4432176" cy="1015663"/>
          </a:xfrm>
          <a:prstGeom prst="rect">
            <a:avLst/>
          </a:prstGeom>
          <a:noFill/>
        </p:spPr>
        <p:txBody>
          <a:bodyPr wrap="square" rtlCol="0">
            <a:spAutoFit/>
          </a:bodyPr>
          <a:lstStyle/>
          <a:p>
            <a:r>
              <a:rPr lang="en-US" sz="2000" dirty="0">
                <a:solidFill>
                  <a:schemeClr val="bg1"/>
                </a:solidFill>
              </a:rPr>
              <a:t>Website: getcreativia.com</a:t>
            </a:r>
          </a:p>
          <a:p>
            <a:endParaRPr lang="en-US" sz="2000" dirty="0">
              <a:solidFill>
                <a:schemeClr val="bg1"/>
              </a:solidFill>
            </a:endParaRPr>
          </a:p>
          <a:p>
            <a:r>
              <a:rPr lang="en-US" sz="2000" dirty="0">
                <a:solidFill>
                  <a:schemeClr val="bg1"/>
                </a:solidFill>
              </a:rPr>
              <a:t>Email: marycooney@getcreativia.com</a:t>
            </a:r>
          </a:p>
        </p:txBody>
      </p:sp>
      <p:pic>
        <p:nvPicPr>
          <p:cNvPr id="10" name="Content Placeholder 4" descr="A person in glasses looking at the camera&#10;&#10;Description automatically generated">
            <a:extLst>
              <a:ext uri="{FF2B5EF4-FFF2-40B4-BE49-F238E27FC236}">
                <a16:creationId xmlns:a16="http://schemas.microsoft.com/office/drawing/2014/main" id="{1CD5980C-CFF5-4799-A991-0255F95D9408}"/>
              </a:ext>
            </a:extLst>
          </p:cNvPr>
          <p:cNvPicPr>
            <a:picLocks noChangeAspect="1"/>
          </p:cNvPicPr>
          <p:nvPr/>
        </p:nvPicPr>
        <p:blipFill rotWithShape="1">
          <a:blip r:embed="rId4"/>
          <a:srcRect l="12057" r="16559" b="3"/>
          <a:stretch/>
        </p:blipFill>
        <p:spPr>
          <a:xfrm>
            <a:off x="914400" y="845950"/>
            <a:ext cx="4038600" cy="4525963"/>
          </a:xfrm>
          <a:prstGeom prst="rect">
            <a:avLst/>
          </a:prstGeom>
          <a:noFill/>
        </p:spPr>
      </p:pic>
      <p:sp>
        <p:nvSpPr>
          <p:cNvPr id="7" name="TextBox 6">
            <a:extLst>
              <a:ext uri="{FF2B5EF4-FFF2-40B4-BE49-F238E27FC236}">
                <a16:creationId xmlns:a16="http://schemas.microsoft.com/office/drawing/2014/main" id="{D2A176A2-06BD-431D-A55A-AC7E9685109A}"/>
              </a:ext>
            </a:extLst>
          </p:cNvPr>
          <p:cNvSpPr txBox="1"/>
          <p:nvPr/>
        </p:nvSpPr>
        <p:spPr>
          <a:xfrm>
            <a:off x="5140960" y="5933440"/>
            <a:ext cx="6944360"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Gentelligence® is the intellectual property of The Gerhardt Group, LLC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74535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What is Generational Diversity? </a:t>
            </a:r>
          </a:p>
          <a:p>
            <a:pPr lvl="1"/>
            <a:r>
              <a:rPr lang="en-US" dirty="0"/>
              <a:t>Why is it important? </a:t>
            </a:r>
          </a:p>
          <a:p>
            <a:pPr lvl="1"/>
            <a:r>
              <a:rPr lang="en-US" dirty="0"/>
              <a:t>Why it matters.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3502" y="1323702"/>
            <a:ext cx="3426823" cy="3426823"/>
          </a:xfrm>
          <a:prstGeom prst="rect">
            <a:avLst/>
          </a:prstGeom>
        </p:spPr>
      </p:pic>
    </p:spTree>
    <p:custDataLst>
      <p:tags r:id="rId1"/>
    </p:custDataLst>
    <p:extLst>
      <p:ext uri="{BB962C8B-B14F-4D97-AF65-F5344CB8AC3E}">
        <p14:creationId xmlns:p14="http://schemas.microsoft.com/office/powerpoint/2010/main" val="3998960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Generational Diversity?</a:t>
            </a:r>
          </a:p>
        </p:txBody>
      </p:sp>
      <p:sp>
        <p:nvSpPr>
          <p:cNvPr id="5" name="Content Placeholder 4"/>
          <p:cNvSpPr>
            <a:spLocks noGrp="1"/>
          </p:cNvSpPr>
          <p:nvPr>
            <p:ph idx="1"/>
          </p:nvPr>
        </p:nvSpPr>
        <p:spPr>
          <a:xfrm>
            <a:off x="6096000" y="1690688"/>
            <a:ext cx="4665617" cy="4351338"/>
          </a:xfrm>
        </p:spPr>
        <p:txBody>
          <a:bodyPr/>
          <a:lstStyle/>
          <a:p>
            <a:r>
              <a:rPr lang="en-US" dirty="0"/>
              <a:t>The concept of having a wide range of generations in the workplace. </a:t>
            </a:r>
          </a:p>
        </p:txBody>
      </p:sp>
      <p:pic>
        <p:nvPicPr>
          <p:cNvPr id="6" name="Content Placeholder 5" descr="A picture containing text, person, people, dressed&#10;&#10;Description automatically generated">
            <a:extLst>
              <a:ext uri="{FF2B5EF4-FFF2-40B4-BE49-F238E27FC236}">
                <a16:creationId xmlns:a16="http://schemas.microsoft.com/office/drawing/2014/main" id="{191A329E-5B67-4777-AED3-D7075B2B5E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391" r="18015" b="-1"/>
          <a:stretch/>
        </p:blipFill>
        <p:spPr>
          <a:xfrm>
            <a:off x="2382717" y="1843042"/>
            <a:ext cx="2799103" cy="386617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ustDataLst>
      <p:tags r:id="rId1"/>
    </p:custDataLst>
    <p:extLst>
      <p:ext uri="{BB962C8B-B14F-4D97-AF65-F5344CB8AC3E}">
        <p14:creationId xmlns:p14="http://schemas.microsoft.com/office/powerpoint/2010/main" val="1152873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Generations</a:t>
            </a:r>
          </a:p>
        </p:txBody>
      </p:sp>
      <p:graphicFrame>
        <p:nvGraphicFramePr>
          <p:cNvPr id="3" name="Diagram 2"/>
          <p:cNvGraphicFramePr/>
          <p:nvPr>
            <p:extLst>
              <p:ext uri="{D42A27DB-BD31-4B8C-83A1-F6EECF244321}">
                <p14:modId xmlns:p14="http://schemas.microsoft.com/office/powerpoint/2010/main" val="1052621653"/>
              </p:ext>
            </p:extLst>
          </p:nvPr>
        </p:nvGraphicFramePr>
        <p:xfrm>
          <a:off x="1344023" y="1525226"/>
          <a:ext cx="9503954" cy="42137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370983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4980"/>
            <a:ext cx="10515600" cy="807707"/>
          </a:xfrm>
        </p:spPr>
        <p:txBody>
          <a:bodyPr>
            <a:normAutofit/>
          </a:bodyPr>
          <a:lstStyle/>
          <a:p>
            <a:pPr algn="ctr"/>
            <a:r>
              <a:rPr lang="en-US" dirty="0">
                <a:solidFill>
                  <a:schemeClr val="bg1"/>
                </a:solidFill>
              </a:rPr>
              <a:t>Gen Diversity Chart</a:t>
            </a:r>
          </a:p>
        </p:txBody>
      </p:sp>
      <p:pic>
        <p:nvPicPr>
          <p:cNvPr id="7" name="Picture 6">
            <a:extLst>
              <a:ext uri="{FF2B5EF4-FFF2-40B4-BE49-F238E27FC236}">
                <a16:creationId xmlns:a16="http://schemas.microsoft.com/office/drawing/2014/main" id="{4B9011DF-ADAD-4AAB-CB1F-62FCC2047DFA}"/>
              </a:ext>
            </a:extLst>
          </p:cNvPr>
          <p:cNvPicPr>
            <a:picLocks noChangeAspect="1"/>
          </p:cNvPicPr>
          <p:nvPr/>
        </p:nvPicPr>
        <p:blipFill>
          <a:blip r:embed="rId3"/>
          <a:stretch>
            <a:fillRect/>
          </a:stretch>
        </p:blipFill>
        <p:spPr>
          <a:xfrm>
            <a:off x="1244309" y="932687"/>
            <a:ext cx="9804691" cy="5225517"/>
          </a:xfrm>
          <a:prstGeom prst="rect">
            <a:avLst/>
          </a:prstGeom>
        </p:spPr>
      </p:pic>
    </p:spTree>
    <p:custDataLst>
      <p:tags r:id="rId1"/>
    </p:custDataLst>
    <p:extLst>
      <p:ext uri="{BB962C8B-B14F-4D97-AF65-F5344CB8AC3E}">
        <p14:creationId xmlns:p14="http://schemas.microsoft.com/office/powerpoint/2010/main" val="1649601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BF87D4-A9A8-0F37-A870-B642EDD966F8}"/>
              </a:ext>
            </a:extLst>
          </p:cNvPr>
          <p:cNvPicPr>
            <a:picLocks noChangeAspect="1"/>
          </p:cNvPicPr>
          <p:nvPr/>
        </p:nvPicPr>
        <p:blipFill>
          <a:blip r:embed="rId3"/>
          <a:stretch>
            <a:fillRect/>
          </a:stretch>
        </p:blipFill>
        <p:spPr>
          <a:xfrm>
            <a:off x="2521973" y="126038"/>
            <a:ext cx="8615419" cy="6605924"/>
          </a:xfrm>
          <a:prstGeom prst="rect">
            <a:avLst/>
          </a:prstGeom>
        </p:spPr>
      </p:pic>
    </p:spTree>
    <p:custDataLst>
      <p:tags r:id="rId1"/>
    </p:custDataLst>
    <p:extLst>
      <p:ext uri="{BB962C8B-B14F-4D97-AF65-F5344CB8AC3E}">
        <p14:creationId xmlns:p14="http://schemas.microsoft.com/office/powerpoint/2010/main" val="192235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230963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157843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 Values Shared by Every Generation.</a:t>
            </a:r>
            <a:br>
              <a:rPr lang="en-US" sz="4000" dirty="0"/>
            </a:br>
            <a:r>
              <a:rPr lang="en-US" sz="4000" dirty="0"/>
              <a:t> </a:t>
            </a:r>
            <a:r>
              <a:rPr lang="en-US" sz="2400" dirty="0"/>
              <a:t>Society for Human Resource Management – Survey Results</a:t>
            </a:r>
          </a:p>
        </p:txBody>
      </p:sp>
      <p:graphicFrame>
        <p:nvGraphicFramePr>
          <p:cNvPr id="5" name="Content Placeholder 2">
            <a:extLst>
              <a:ext uri="{FF2B5EF4-FFF2-40B4-BE49-F238E27FC236}">
                <a16:creationId xmlns:a16="http://schemas.microsoft.com/office/drawing/2014/main" id="{2780CCA0-A917-0C9A-F6B2-8E5565A91E34}"/>
              </a:ext>
            </a:extLst>
          </p:cNvPr>
          <p:cNvGraphicFramePr>
            <a:graphicFrameLocks noGrp="1"/>
          </p:cNvGraphicFramePr>
          <p:nvPr>
            <p:ph idx="1"/>
          </p:nvPr>
        </p:nvGraphicFramePr>
        <p:xfrm>
          <a:off x="2931391" y="1927225"/>
          <a:ext cx="6329218" cy="36700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897417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Generational Diversity </a:t>
            </a:r>
          </a:p>
        </p:txBody>
      </p:sp>
      <p:graphicFrame>
        <p:nvGraphicFramePr>
          <p:cNvPr id="4" name="Content Placeholder 2">
            <a:extLst>
              <a:ext uri="{FF2B5EF4-FFF2-40B4-BE49-F238E27FC236}">
                <a16:creationId xmlns:a16="http://schemas.microsoft.com/office/drawing/2014/main" id="{4BF64788-66F5-48B9-9582-0BECDF78DCFB}"/>
              </a:ext>
            </a:extLst>
          </p:cNvPr>
          <p:cNvGraphicFramePr>
            <a:graphicFrameLocks noGrp="1"/>
          </p:cNvGraphicFramePr>
          <p:nvPr>
            <p:ph idx="1"/>
            <p:extLst>
              <p:ext uri="{D42A27DB-BD31-4B8C-83A1-F6EECF244321}">
                <p14:modId xmlns:p14="http://schemas.microsoft.com/office/powerpoint/2010/main" val="3617666189"/>
              </p:ext>
            </p:extLst>
          </p:nvPr>
        </p:nvGraphicFramePr>
        <p:xfrm>
          <a:off x="1228725" y="1459345"/>
          <a:ext cx="9734550" cy="4752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7598131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OFFICE THEME" val="w17DOQnk"/>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3972</TotalTime>
  <Words>685</Words>
  <Application>Microsoft Office PowerPoint</Application>
  <PresentationFormat>Widescreen</PresentationFormat>
  <Paragraphs>87</Paragraphs>
  <Slides>16</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Times New Roman</vt:lpstr>
      <vt:lpstr>Tw Cen MT</vt:lpstr>
      <vt:lpstr>Office Theme</vt:lpstr>
      <vt:lpstr>Custom Design</vt:lpstr>
      <vt:lpstr>Generational Diversity</vt:lpstr>
      <vt:lpstr>Agenda</vt:lpstr>
      <vt:lpstr>What is Generational Diversity?</vt:lpstr>
      <vt:lpstr>Social Generations</vt:lpstr>
      <vt:lpstr>Gen Diversity Chart</vt:lpstr>
      <vt:lpstr>PowerPoint Presentation</vt:lpstr>
      <vt:lpstr>PowerPoint Presentation</vt:lpstr>
      <vt:lpstr> Values Shared by Every Generation.  Society for Human Resource Management – Survey Results</vt:lpstr>
      <vt:lpstr>Benefits of Generational Diversity </vt:lpstr>
      <vt:lpstr>Consequences of not Having Generational Diversity: </vt:lpstr>
      <vt:lpstr>Why is Generational Diversity a Challenge?</vt:lpstr>
      <vt:lpstr>How do we Overcome Gen Diversity Challenges?  Build Gentelligence®  </vt:lpstr>
      <vt:lpstr>Every Generation has something to teach and something to learn.</vt:lpstr>
      <vt:lpstr>How will you become more age inclusive? </vt:lpstr>
      <vt:lpstr>Certification credit</vt:lpstr>
      <vt:lpstr>Thank you! </vt:lpstr>
    </vt:vector>
  </TitlesOfParts>
  <Company>Carhartt,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Zarosley</dc:creator>
  <cp:lastModifiedBy>Cheri Nowak</cp:lastModifiedBy>
  <cp:revision>41</cp:revision>
  <cp:lastPrinted>2022-04-27T18:37:33Z</cp:lastPrinted>
  <dcterms:created xsi:type="dcterms:W3CDTF">2021-09-13T21:27:27Z</dcterms:created>
  <dcterms:modified xsi:type="dcterms:W3CDTF">2022-10-25T14:37:40Z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EAB17887-DB5A-4916-B8BD-A27E8BEC4367</vt:lpwstr>
  </property>
  <property fmtid="{D5CDD505-2E9C-101B-9397-08002B2CF9AE}" pid="3" name="ArticulatePath">
    <vt:lpwstr>Creativia_Option 1_Widescreen</vt:lpwstr>
  </property>
</Properties>
</file>