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2" r:id="rId4"/>
    <p:sldId id="257" r:id="rId5"/>
    <p:sldId id="258" r:id="rId6"/>
    <p:sldId id="259" r:id="rId7"/>
    <p:sldId id="273" r:id="rId8"/>
    <p:sldId id="274" r:id="rId9"/>
    <p:sldId id="275" r:id="rId10"/>
    <p:sldId id="260" r:id="rId11"/>
    <p:sldId id="263" r:id="rId12"/>
    <p:sldId id="264" r:id="rId13"/>
    <p:sldId id="272" r:id="rId14"/>
    <p:sldId id="265" r:id="rId15"/>
    <p:sldId id="266" r:id="rId16"/>
    <p:sldId id="276" r:id="rId17"/>
    <p:sldId id="277" r:id="rId18"/>
    <p:sldId id="267" r:id="rId19"/>
    <p:sldId id="278" r:id="rId20"/>
    <p:sldId id="269" r:id="rId21"/>
    <p:sldId id="279" r:id="rId22"/>
    <p:sldId id="27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You are the Architect of Your Life: GO GET IT!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Kimberly A. Luse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806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Really Works?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Being in the valley</a:t>
            </a:r>
          </a:p>
          <a:p>
            <a:r>
              <a:rPr lang="en-US" sz="2400" dirty="0" smtClean="0"/>
              <a:t>Isolationism</a:t>
            </a:r>
          </a:p>
          <a:p>
            <a:r>
              <a:rPr lang="en-US" sz="2400" dirty="0" smtClean="0"/>
              <a:t>Finding your SOS people</a:t>
            </a:r>
          </a:p>
          <a:p>
            <a:r>
              <a:rPr lang="en-US" sz="2400" dirty="0" smtClean="0"/>
              <a:t>Making time/Taking stock</a:t>
            </a:r>
          </a:p>
          <a:p>
            <a:r>
              <a:rPr lang="en-US" sz="2400" dirty="0" smtClean="0"/>
              <a:t>“Why am I afraid to tell you who I am?”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05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Terror, Freefall, and Breaking Through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“You cannot be full of fear and full of faith at the same time”~</a:t>
            </a:r>
            <a:r>
              <a:rPr lang="en-US" sz="2400" dirty="0" err="1" smtClean="0"/>
              <a:t>Dr</a:t>
            </a:r>
            <a:r>
              <a:rPr lang="en-US" sz="2400" dirty="0" smtClean="0"/>
              <a:t>. Charles Stanley</a:t>
            </a:r>
          </a:p>
          <a:p>
            <a:r>
              <a:rPr lang="en-US" sz="2400" dirty="0" smtClean="0"/>
              <a:t>Making the bed</a:t>
            </a:r>
          </a:p>
          <a:p>
            <a:r>
              <a:rPr lang="en-US" sz="2400" dirty="0" smtClean="0"/>
              <a:t>Trauma</a:t>
            </a:r>
          </a:p>
          <a:p>
            <a:r>
              <a:rPr lang="en-US" sz="2400" dirty="0" smtClean="0"/>
              <a:t>Take your time</a:t>
            </a:r>
          </a:p>
          <a:p>
            <a:r>
              <a:rPr lang="en-US" sz="2400" dirty="0" smtClean="0"/>
              <a:t>Breaking through/Empowerment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21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Your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Setting boundaries</a:t>
            </a:r>
          </a:p>
          <a:p>
            <a:r>
              <a:rPr lang="en-US" sz="2400" dirty="0" smtClean="0"/>
              <a:t>Teaching people how to treat you</a:t>
            </a:r>
          </a:p>
          <a:p>
            <a:r>
              <a:rPr lang="en-US" sz="2400" dirty="0" smtClean="0"/>
              <a:t>North and South</a:t>
            </a:r>
          </a:p>
          <a:p>
            <a:r>
              <a:rPr lang="en-US" sz="2400" dirty="0" smtClean="0"/>
              <a:t>Microwaves and flying cars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775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Remember</a:t>
            </a:r>
            <a:r>
              <a:rPr lang="en-US" dirty="0" smtClean="0"/>
              <a:t>….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18" y="2548082"/>
            <a:ext cx="3916217" cy="3991264"/>
          </a:xfrm>
        </p:spPr>
      </p:pic>
    </p:spTree>
    <p:extLst>
      <p:ext uri="{BB962C8B-B14F-4D97-AF65-F5344CB8AC3E}">
        <p14:creationId xmlns:p14="http://schemas.microsoft.com/office/powerpoint/2010/main" val="24061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Kicking the Imposter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“Believ</a:t>
            </a:r>
            <a:r>
              <a:rPr lang="en-US" sz="2400" dirty="0" smtClean="0"/>
              <a:t>e you can and you’re halfway </a:t>
            </a:r>
            <a:r>
              <a:rPr lang="en-US" sz="2400" dirty="0" err="1" smtClean="0"/>
              <a:t>there.”~Theodore</a:t>
            </a:r>
            <a:r>
              <a:rPr lang="en-US" sz="2400" dirty="0" smtClean="0"/>
              <a:t> Roosevelt</a:t>
            </a:r>
          </a:p>
          <a:p>
            <a:r>
              <a:rPr lang="en-US" sz="2400" dirty="0" smtClean="0"/>
              <a:t>Dumbest idea ever</a:t>
            </a:r>
          </a:p>
          <a:p>
            <a:r>
              <a:rPr lang="en-US" sz="2400" dirty="0" smtClean="0"/>
              <a:t>Politics and ripening on the vine</a:t>
            </a:r>
          </a:p>
          <a:p>
            <a:r>
              <a:rPr lang="en-US" sz="2400" dirty="0" smtClean="0"/>
              <a:t>Luck</a:t>
            </a:r>
          </a:p>
          <a:p>
            <a:r>
              <a:rPr lang="en-US" sz="2400" dirty="0" smtClean="0"/>
              <a:t>Getting comfortable with success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06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Mastering the Art of Negotiation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“Everything you’ve ever wanted is on the other side of </a:t>
            </a:r>
            <a:r>
              <a:rPr lang="en-US" sz="2400" dirty="0" err="1" smtClean="0"/>
              <a:t>fear.”~George</a:t>
            </a:r>
            <a:r>
              <a:rPr lang="en-US" sz="2400" dirty="0" smtClean="0"/>
              <a:t> </a:t>
            </a:r>
            <a:r>
              <a:rPr lang="en-US" sz="2400" dirty="0" err="1" smtClean="0"/>
              <a:t>Addair</a:t>
            </a:r>
            <a:endParaRPr lang="en-US" sz="2400" dirty="0" smtClean="0"/>
          </a:p>
          <a:p>
            <a:r>
              <a:rPr lang="en-US" sz="2400" dirty="0" smtClean="0"/>
              <a:t>What do YOU really want?</a:t>
            </a:r>
          </a:p>
          <a:p>
            <a:r>
              <a:rPr lang="en-US" sz="2400" dirty="0" err="1" smtClean="0"/>
              <a:t>Spurters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091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20" y="609601"/>
            <a:ext cx="3890866" cy="6061788"/>
          </a:xfrm>
        </p:spPr>
      </p:pic>
    </p:spTree>
    <p:extLst>
      <p:ext uri="{BB962C8B-B14F-4D97-AF65-F5344CB8AC3E}">
        <p14:creationId xmlns:p14="http://schemas.microsoft.com/office/powerpoint/2010/main" val="338758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20" y="345231"/>
            <a:ext cx="4068147" cy="6382139"/>
          </a:xfrm>
        </p:spPr>
      </p:pic>
    </p:spTree>
    <p:extLst>
      <p:ext uri="{BB962C8B-B14F-4D97-AF65-F5344CB8AC3E}">
        <p14:creationId xmlns:p14="http://schemas.microsoft.com/office/powerpoint/2010/main" val="102031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Others Along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“If you want to lift yourself up, lift up someone </a:t>
            </a:r>
            <a:r>
              <a:rPr lang="en-US" sz="2400" dirty="0" err="1" smtClean="0"/>
              <a:t>else.”~Booker</a:t>
            </a:r>
            <a:r>
              <a:rPr lang="en-US" sz="2400" dirty="0" smtClean="0"/>
              <a:t> T. Washington</a:t>
            </a:r>
          </a:p>
          <a:p>
            <a:r>
              <a:rPr lang="en-US" sz="2400" dirty="0" smtClean="0"/>
              <a:t>Mentorship</a:t>
            </a:r>
            <a:endParaRPr lang="en-US" sz="2400" dirty="0" smtClean="0"/>
          </a:p>
          <a:p>
            <a:r>
              <a:rPr lang="en-US" sz="2400" dirty="0" smtClean="0"/>
              <a:t>Being vulnerable</a:t>
            </a:r>
          </a:p>
          <a:p>
            <a:r>
              <a:rPr lang="en-US" sz="2400" dirty="0" smtClean="0"/>
              <a:t>Up all night in LA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591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Version 1.0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4" y="1287624"/>
            <a:ext cx="4152122" cy="5449078"/>
          </a:xfrm>
        </p:spPr>
      </p:pic>
    </p:spTree>
    <p:extLst>
      <p:ext uri="{BB962C8B-B14F-4D97-AF65-F5344CB8AC3E}">
        <p14:creationId xmlns:p14="http://schemas.microsoft.com/office/powerpoint/2010/main" val="74556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are the architect of your life.  Go get it!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7" b="7267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Walking Down the </a:t>
            </a:r>
            <a:r>
              <a:rPr lang="en-US" dirty="0" smtClean="0"/>
              <a:t>Road/Version 2.0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19" y="1607127"/>
            <a:ext cx="5689599" cy="4645891"/>
          </a:xfrm>
        </p:spPr>
      </p:pic>
    </p:spTree>
    <p:extLst>
      <p:ext uri="{BB962C8B-B14F-4D97-AF65-F5344CB8AC3E}">
        <p14:creationId xmlns:p14="http://schemas.microsoft.com/office/powerpoint/2010/main" val="334790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447869"/>
            <a:ext cx="4096139" cy="6111551"/>
          </a:xfrm>
        </p:spPr>
      </p:pic>
    </p:spTree>
    <p:extLst>
      <p:ext uri="{BB962C8B-B14F-4D97-AF65-F5344CB8AC3E}">
        <p14:creationId xmlns:p14="http://schemas.microsoft.com/office/powerpoint/2010/main" val="34214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Self-empowerment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YOU ARE THE ARCHITECT OF YOUR LIFE.  GO GET IT!  ---Kimberly Luse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81" y="1182255"/>
            <a:ext cx="3131127" cy="5190835"/>
          </a:xfrm>
        </p:spPr>
      </p:pic>
    </p:spTree>
    <p:extLst>
      <p:ext uri="{BB962C8B-B14F-4D97-AF65-F5344CB8AC3E}">
        <p14:creationId xmlns:p14="http://schemas.microsoft.com/office/powerpoint/2010/main" val="87390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b="1" dirty="0"/>
              <a:t>The more often our brains are triggered by fear to launch into survival mode, the deeper those pathways are carved between neurons.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0" b="15670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Internalizing the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Who programmed your </a:t>
            </a:r>
            <a:r>
              <a:rPr lang="en-US" sz="2400" dirty="0" err="1" smtClean="0"/>
              <a:t>playdeck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Confusing who you are with what you do</a:t>
            </a:r>
          </a:p>
          <a:p>
            <a:r>
              <a:rPr lang="en-US" sz="2400" dirty="0" smtClean="0"/>
              <a:t>Lt. Dan Taylor</a:t>
            </a:r>
          </a:p>
          <a:p>
            <a:r>
              <a:rPr lang="en-US" sz="2400" dirty="0" smtClean="0"/>
              <a:t>The pumpkin patch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811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Losing the 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Titles and corner offices</a:t>
            </a:r>
          </a:p>
          <a:p>
            <a:r>
              <a:rPr lang="en-US" sz="2400" dirty="0" smtClean="0"/>
              <a:t>Self-sabotage</a:t>
            </a:r>
            <a:endParaRPr lang="en-US" sz="2400" dirty="0" smtClean="0"/>
          </a:p>
          <a:p>
            <a:r>
              <a:rPr lang="en-US" sz="2400" dirty="0" smtClean="0"/>
              <a:t>Friends versus being friendly</a:t>
            </a:r>
          </a:p>
          <a:p>
            <a:r>
              <a:rPr lang="en-US" sz="2400" dirty="0" smtClean="0"/>
              <a:t>Mom and 2008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7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No Straight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Your moral compass, moral injury and non-negotiables</a:t>
            </a:r>
          </a:p>
          <a:p>
            <a:r>
              <a:rPr lang="en-US" sz="2400" dirty="0" smtClean="0"/>
              <a:t>Playing offense versus defense</a:t>
            </a:r>
          </a:p>
          <a:p>
            <a:r>
              <a:rPr lang="en-US" sz="2400" dirty="0" smtClean="0"/>
              <a:t>Getting sent to traffic school</a:t>
            </a:r>
          </a:p>
          <a:p>
            <a:r>
              <a:rPr lang="en-US" sz="2400" dirty="0" smtClean="0"/>
              <a:t>Maverick</a:t>
            </a:r>
          </a:p>
          <a:p>
            <a:r>
              <a:rPr lang="en-US" sz="2400" dirty="0" err="1" smtClean="0"/>
              <a:t>Weebies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39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Happiness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731" y="1688841"/>
            <a:ext cx="3573624" cy="4665306"/>
          </a:xfrm>
        </p:spPr>
      </p:pic>
    </p:spTree>
    <p:extLst>
      <p:ext uri="{BB962C8B-B14F-4D97-AF65-F5344CB8AC3E}">
        <p14:creationId xmlns:p14="http://schemas.microsoft.com/office/powerpoint/2010/main" val="84354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28" y="1492898"/>
            <a:ext cx="4226766" cy="5038531"/>
          </a:xfrm>
        </p:spPr>
      </p:pic>
    </p:spTree>
    <p:extLst>
      <p:ext uri="{BB962C8B-B14F-4D97-AF65-F5344CB8AC3E}">
        <p14:creationId xmlns:p14="http://schemas.microsoft.com/office/powerpoint/2010/main" val="403686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33" y="1110344"/>
            <a:ext cx="5858772" cy="5383762"/>
          </a:xfrm>
        </p:spPr>
      </p:pic>
    </p:spTree>
    <p:extLst>
      <p:ext uri="{BB962C8B-B14F-4D97-AF65-F5344CB8AC3E}">
        <p14:creationId xmlns:p14="http://schemas.microsoft.com/office/powerpoint/2010/main" val="9509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33053</TotalTime>
  <Words>310</Words>
  <Application>Microsoft Office PowerPoint</Application>
  <PresentationFormat>Widescreen</PresentationFormat>
  <Paragraphs>59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Facet</vt:lpstr>
      <vt:lpstr>You are the Architect of Your Life: GO GET IT!</vt:lpstr>
      <vt:lpstr>You are the architect of your life.  Go get it! </vt:lpstr>
      <vt:lpstr>The more often our brains are triggered by fear to launch into survival mode, the deeper those pathways are carved between neurons.</vt:lpstr>
      <vt:lpstr>Internalizing the Messages</vt:lpstr>
      <vt:lpstr>Losing the Way</vt:lpstr>
      <vt:lpstr>There is No Straight Line</vt:lpstr>
      <vt:lpstr>Happiness</vt:lpstr>
      <vt:lpstr>Confidence</vt:lpstr>
      <vt:lpstr>PowerPoint Presentation</vt:lpstr>
      <vt:lpstr>What Really Works?</vt:lpstr>
      <vt:lpstr>Terror, Freefall, and Breaking Through</vt:lpstr>
      <vt:lpstr>Setting Your Rules</vt:lpstr>
      <vt:lpstr>And Remember….</vt:lpstr>
      <vt:lpstr>Kicking the Imposter Out</vt:lpstr>
      <vt:lpstr>Mastering the Art of Negotiation</vt:lpstr>
      <vt:lpstr>PowerPoint Presentation</vt:lpstr>
      <vt:lpstr>PowerPoint Presentation</vt:lpstr>
      <vt:lpstr>Helping Others Along</vt:lpstr>
      <vt:lpstr>Version 1.0</vt:lpstr>
      <vt:lpstr>Walking Down the Road/Version 2.0</vt:lpstr>
      <vt:lpstr>PowerPoint Presentation</vt:lpstr>
      <vt:lpstr>Self-empowerment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are the Architect of Your Life: GO GET IT!</dc:title>
  <dc:creator>Kimberly Luse</dc:creator>
  <cp:lastModifiedBy>Kimberly Luse</cp:lastModifiedBy>
  <cp:revision>11</cp:revision>
  <dcterms:created xsi:type="dcterms:W3CDTF">2022-10-11T02:40:40Z</dcterms:created>
  <dcterms:modified xsi:type="dcterms:W3CDTF">2022-11-03T01:39:53Z</dcterms:modified>
</cp:coreProperties>
</file>