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1" r:id="rId14"/>
    <p:sldId id="272" r:id="rId15"/>
    <p:sldId id="273" r:id="rId16"/>
    <p:sldId id="266" r:id="rId17"/>
    <p:sldId id="267" r:id="rId18"/>
    <p:sldId id="268" r:id="rId19"/>
    <p:sldId id="269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B9BDC-6CAA-4A7B-9475-2248367A2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ANGER/INTIMIDATION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0688A-48E5-429F-AE5C-1291C47D20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516697"/>
            <a:ext cx="10394707" cy="2503539"/>
          </a:xfrm>
        </p:spPr>
        <p:txBody>
          <a:bodyPr/>
          <a:lstStyle/>
          <a:p>
            <a:r>
              <a:rPr lang="en-US" dirty="0"/>
              <a:t>What is anger?</a:t>
            </a:r>
          </a:p>
          <a:p>
            <a:r>
              <a:rPr lang="en-US" dirty="0"/>
              <a:t>What makes you anger? </a:t>
            </a:r>
          </a:p>
          <a:p>
            <a:r>
              <a:rPr lang="en-US" dirty="0"/>
              <a:t>How easily do you get angry?</a:t>
            </a:r>
          </a:p>
        </p:txBody>
      </p:sp>
    </p:spTree>
    <p:extLst>
      <p:ext uri="{BB962C8B-B14F-4D97-AF65-F5344CB8AC3E}">
        <p14:creationId xmlns:p14="http://schemas.microsoft.com/office/powerpoint/2010/main" val="3487098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0920A-9183-45E9-9957-7A519F839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ANGER/INTIMIDATION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9624C-F353-4CA8-B314-B80C227CB4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Why people might use anger for intimidation</a:t>
            </a:r>
          </a:p>
        </p:txBody>
      </p:sp>
    </p:spTree>
    <p:extLst>
      <p:ext uri="{BB962C8B-B14F-4D97-AF65-F5344CB8AC3E}">
        <p14:creationId xmlns:p14="http://schemas.microsoft.com/office/powerpoint/2010/main" val="3196709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0920A-9183-45E9-9957-7A519F839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ANGER/INTIMIDATION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9624C-F353-4CA8-B314-B80C227CB4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Gaining control:</a:t>
            </a:r>
          </a:p>
          <a:p>
            <a:r>
              <a:rPr lang="en-US" dirty="0"/>
              <a:t>It can be a way to establish dominance and manipulate the behavior of others.</a:t>
            </a:r>
          </a:p>
        </p:txBody>
      </p:sp>
    </p:spTree>
    <p:extLst>
      <p:ext uri="{BB962C8B-B14F-4D97-AF65-F5344CB8AC3E}">
        <p14:creationId xmlns:p14="http://schemas.microsoft.com/office/powerpoint/2010/main" val="3067331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0920A-9183-45E9-9957-7A519F839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ANGER/INTIMIDATION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9624C-F353-4CA8-B314-B80C227CB4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Compensating for insecurities: </a:t>
            </a:r>
          </a:p>
          <a:p>
            <a:r>
              <a:rPr lang="en-US" dirty="0"/>
              <a:t> Individuals with low self-esteem might use intimidation to compensate for their feelings of inadequacy.</a:t>
            </a:r>
          </a:p>
        </p:txBody>
      </p:sp>
    </p:spTree>
    <p:extLst>
      <p:ext uri="{BB962C8B-B14F-4D97-AF65-F5344CB8AC3E}">
        <p14:creationId xmlns:p14="http://schemas.microsoft.com/office/powerpoint/2010/main" val="1497932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998B3-17B1-43F0-B615-C210AAC65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ANGER/INTIMIDATION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D8FF6-075A-4719-A9D7-16A6B8FB4B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Fear:</a:t>
            </a:r>
          </a:p>
          <a:p>
            <a:r>
              <a:rPr lang="en-US" dirty="0"/>
              <a:t>Fear of being challenged, losing status, or being overshadowed can lead to intimidation. </a:t>
            </a:r>
          </a:p>
        </p:txBody>
      </p:sp>
    </p:spTree>
    <p:extLst>
      <p:ext uri="{BB962C8B-B14F-4D97-AF65-F5344CB8AC3E}">
        <p14:creationId xmlns:p14="http://schemas.microsoft.com/office/powerpoint/2010/main" val="3837686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FB4EB-3BCF-4C06-9B93-8208619E4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ANGER/INTIMIDATION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111C8-1A04-4C1D-8C3A-4B4328D21FA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Effects of anger-based intimidation</a:t>
            </a:r>
          </a:p>
        </p:txBody>
      </p:sp>
    </p:spTree>
    <p:extLst>
      <p:ext uri="{BB962C8B-B14F-4D97-AF65-F5344CB8AC3E}">
        <p14:creationId xmlns:p14="http://schemas.microsoft.com/office/powerpoint/2010/main" val="4156118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309CD-8DDB-4237-B649-E4BA03E9E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ANGER/INTIMIDATION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8CB5C-D355-41C1-A42F-94C4F59B90C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Fear and anxiety: </a:t>
            </a:r>
          </a:p>
          <a:p>
            <a:r>
              <a:rPr lang="en-US" dirty="0"/>
              <a:t>Victims may experience fear, anxiety, and feel constantly on edge,</a:t>
            </a:r>
          </a:p>
        </p:txBody>
      </p:sp>
    </p:spTree>
    <p:extLst>
      <p:ext uri="{BB962C8B-B14F-4D97-AF65-F5344CB8AC3E}">
        <p14:creationId xmlns:p14="http://schemas.microsoft.com/office/powerpoint/2010/main" val="644957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6452-01E1-46D1-B210-18242DF0A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ANGER/INTIMIDATION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CF07A-93A8-4B55-AC83-544B0D29D05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Emotional distress: </a:t>
            </a:r>
          </a:p>
          <a:p>
            <a:r>
              <a:rPr lang="en-US" dirty="0"/>
              <a:t>It can lead to anxiety, depression, and other mental health issues.</a:t>
            </a:r>
          </a:p>
        </p:txBody>
      </p:sp>
    </p:spTree>
    <p:extLst>
      <p:ext uri="{BB962C8B-B14F-4D97-AF65-F5344CB8AC3E}">
        <p14:creationId xmlns:p14="http://schemas.microsoft.com/office/powerpoint/2010/main" val="4177896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6452-01E1-46D1-B210-18242DF0A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ANGER/INTIMIDATION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CF07A-93A8-4B55-AC83-544B0D29D05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Damaged self-esteem:</a:t>
            </a:r>
          </a:p>
          <a:p>
            <a:r>
              <a:rPr lang="en-US" dirty="0"/>
              <a:t>Being subjected to intimidation can erode an individual's self-confidence and feelings of self-worth.</a:t>
            </a:r>
          </a:p>
        </p:txBody>
      </p:sp>
    </p:spTree>
    <p:extLst>
      <p:ext uri="{BB962C8B-B14F-4D97-AF65-F5344CB8AC3E}">
        <p14:creationId xmlns:p14="http://schemas.microsoft.com/office/powerpoint/2010/main" val="1967881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6452-01E1-46D1-B210-18242DF0A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ANGER/INTIMIDATION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CF07A-93A8-4B55-AC83-544B0D29D05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Difficulty forming healthy relationships:</a:t>
            </a:r>
          </a:p>
          <a:p>
            <a:r>
              <a:rPr lang="en-US" dirty="0"/>
              <a:t>The long-term consequences can include problems forming and maintaining stable relationships, according to The Summit Wellness Group. </a:t>
            </a:r>
          </a:p>
        </p:txBody>
      </p:sp>
    </p:spTree>
    <p:extLst>
      <p:ext uri="{BB962C8B-B14F-4D97-AF65-F5344CB8AC3E}">
        <p14:creationId xmlns:p14="http://schemas.microsoft.com/office/powerpoint/2010/main" val="392463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6452-01E1-46D1-B210-18242DF0A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ANGER/INTIMIDATION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CF07A-93A8-4B55-AC83-544B0D29D05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It is important to remember that using anger to intimidate others is not a healthy or effective way to resolve conflicts or build relationships. It can have detrimental impacts on both the person using the anger and the person being targeted. </a:t>
            </a:r>
          </a:p>
        </p:txBody>
      </p:sp>
    </p:spTree>
    <p:extLst>
      <p:ext uri="{BB962C8B-B14F-4D97-AF65-F5344CB8AC3E}">
        <p14:creationId xmlns:p14="http://schemas.microsoft.com/office/powerpoint/2010/main" val="143716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AB4DE-38F5-4800-8E20-FBCB46A63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ANGER/INTIMIDATION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096DC-E46D-44CE-BA12-1E76D2CD9C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Anger used as a means of intimidation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When anger is used as a tool to frighten, threaten, or manipulate someone into doing something they wouldn't ordinarily do, it can be described as intimidation. </a:t>
            </a:r>
          </a:p>
        </p:txBody>
      </p:sp>
    </p:spTree>
    <p:extLst>
      <p:ext uri="{BB962C8B-B14F-4D97-AF65-F5344CB8AC3E}">
        <p14:creationId xmlns:p14="http://schemas.microsoft.com/office/powerpoint/2010/main" val="1547121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6452-01E1-46D1-B210-18242DF0A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ANGER/INTIMIDATION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CF07A-93A8-4B55-AC83-544B0D29D05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Set limits, enforce your limitations, stay in control of </a:t>
            </a:r>
            <a:r>
              <a:rPr lang="en-US"/>
              <a:t>the situation</a:t>
            </a:r>
          </a:p>
        </p:txBody>
      </p:sp>
    </p:spTree>
    <p:extLst>
      <p:ext uri="{BB962C8B-B14F-4D97-AF65-F5344CB8AC3E}">
        <p14:creationId xmlns:p14="http://schemas.microsoft.com/office/powerpoint/2010/main" val="943272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2A265-A637-4C8E-90EE-6E9B0F2DD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ANGER/INTIMIDATION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A530C-7278-4A07-ACE2-C5E7492C06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This tactic can be employed to assert dominance, maintain control, or gain an advantage in a relationship or situation</a:t>
            </a:r>
          </a:p>
        </p:txBody>
      </p:sp>
    </p:spTree>
    <p:extLst>
      <p:ext uri="{BB962C8B-B14F-4D97-AF65-F5344CB8AC3E}">
        <p14:creationId xmlns:p14="http://schemas.microsoft.com/office/powerpoint/2010/main" val="3930025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1E43D-D307-4EE1-8B8F-00228DF6F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ANGER/INTIMIDATION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D2D51-097B-4EEA-BDFC-8BAB92ADE6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How anger can be used for intimidation</a:t>
            </a:r>
          </a:p>
        </p:txBody>
      </p:sp>
    </p:spTree>
    <p:extLst>
      <p:ext uri="{BB962C8B-B14F-4D97-AF65-F5344CB8AC3E}">
        <p14:creationId xmlns:p14="http://schemas.microsoft.com/office/powerpoint/2010/main" val="4222480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99974-187B-4A3A-AB32-B65ED4F42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ANGER/INTIMIDATION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C661F-29FB-4E75-BD12-FA940D33268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Threatening behaviors: </a:t>
            </a:r>
          </a:p>
          <a:p>
            <a:r>
              <a:rPr lang="en-US" dirty="0"/>
              <a:t>This can include actions like yelling, clenching fists, or verbally/physically threatening harm.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B9D5-7EB3-4CD0-9B66-88945D200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ANGER/INTIMIDATION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BFA06-05B2-4094-8FD8-5A5CB245A40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Aggressive language:</a:t>
            </a:r>
          </a:p>
          <a:p>
            <a:r>
              <a:rPr lang="en-US" dirty="0"/>
              <a:t>Using loud, aggressive, or offensive language during discussions or arguments.</a:t>
            </a:r>
          </a:p>
        </p:txBody>
      </p:sp>
    </p:spTree>
    <p:extLst>
      <p:ext uri="{BB962C8B-B14F-4D97-AF65-F5344CB8AC3E}">
        <p14:creationId xmlns:p14="http://schemas.microsoft.com/office/powerpoint/2010/main" val="1264016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F45AF-112A-4881-8B75-38316FFB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ANGER/INTIMIDATION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D691A-8E98-46EF-B372-491745D9DA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Body language: </a:t>
            </a:r>
          </a:p>
          <a:p>
            <a:r>
              <a:rPr lang="en-US" dirty="0"/>
              <a:t>Utilizing one's body to intimidate, such as blocking doorways, getting in someone's way intentionally, or following them closely.</a:t>
            </a:r>
          </a:p>
        </p:txBody>
      </p:sp>
    </p:spTree>
    <p:extLst>
      <p:ext uri="{BB962C8B-B14F-4D97-AF65-F5344CB8AC3E}">
        <p14:creationId xmlns:p14="http://schemas.microsoft.com/office/powerpoint/2010/main" val="4137773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CE5DF-5925-4070-B678-1AEA1D7F3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ANGER/INTIMIDATION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37462-67AD-4A6C-9675-04D99BEC218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Physical size/height: </a:t>
            </a:r>
          </a:p>
          <a:p>
            <a:r>
              <a:rPr lang="en-US" dirty="0"/>
              <a:t>Using physical size or height to violate someone's personal space and create a sense of superiority and dominance.</a:t>
            </a:r>
          </a:p>
        </p:txBody>
      </p:sp>
    </p:spTree>
    <p:extLst>
      <p:ext uri="{BB962C8B-B14F-4D97-AF65-F5344CB8AC3E}">
        <p14:creationId xmlns:p14="http://schemas.microsoft.com/office/powerpoint/2010/main" val="3550784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517A7-84E6-4D8C-9F4D-79229D23F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ANGER/INTIMIDATION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B0F38-8836-47B3-BAC1-22292D8252A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Emotional manipulation:</a:t>
            </a:r>
          </a:p>
          <a:p>
            <a:r>
              <a:rPr lang="en-US" dirty="0"/>
              <a:t>Creating a climate of fear by consistently expressing anger and threatening consequences to force compliance. </a:t>
            </a:r>
          </a:p>
        </p:txBody>
      </p:sp>
    </p:spTree>
    <p:extLst>
      <p:ext uri="{BB962C8B-B14F-4D97-AF65-F5344CB8AC3E}">
        <p14:creationId xmlns:p14="http://schemas.microsoft.com/office/powerpoint/2010/main" val="2472473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B891D6A3467446A708469E0064B9A0" ma:contentTypeVersion="19" ma:contentTypeDescription="Create a new document." ma:contentTypeScope="" ma:versionID="6e03427708649fe39136aea8a9487218">
  <xsd:schema xmlns:xsd="http://www.w3.org/2001/XMLSchema" xmlns:xs="http://www.w3.org/2001/XMLSchema" xmlns:p="http://schemas.microsoft.com/office/2006/metadata/properties" xmlns:ns3="2f6735f0-fd00-4672-8ba0-7d5e85fbc6fa" xmlns:ns4="fb6b8df9-6868-4b5b-afc2-d3266110d103" targetNamespace="http://schemas.microsoft.com/office/2006/metadata/properties" ma:root="true" ma:fieldsID="90777da1f96cd8a29f7950694b4d79c2" ns3:_="" ns4:_="">
    <xsd:import namespace="2f6735f0-fd00-4672-8ba0-7d5e85fbc6fa"/>
    <xsd:import namespace="fb6b8df9-6868-4b5b-afc2-d3266110d10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LengthInSeconds" minOccurs="0"/>
                <xsd:element ref="ns4:MediaServiceLocation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735f0-fd00-4672-8ba0-7d5e85fbc6f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b8df9-6868-4b5b-afc2-d3266110d1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b6b8df9-6868-4b5b-afc2-d3266110d103" xsi:nil="true"/>
  </documentManagement>
</p:properties>
</file>

<file path=customXml/itemProps1.xml><?xml version="1.0" encoding="utf-8"?>
<ds:datastoreItem xmlns:ds="http://schemas.openxmlformats.org/officeDocument/2006/customXml" ds:itemID="{5692AF0F-C696-43CB-8233-DD53F2B669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5EE898-3E19-4BE3-A913-995EEEE01D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6735f0-fd00-4672-8ba0-7d5e85fbc6fa"/>
    <ds:schemaRef ds:uri="fb6b8df9-6868-4b5b-afc2-d3266110d1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8D6623-4784-43CD-B86D-FEE4987C8E48}">
  <ds:schemaRefs>
    <ds:schemaRef ds:uri="http://schemas.microsoft.com/office/2006/documentManagement/types"/>
    <ds:schemaRef ds:uri="fb6b8df9-6868-4b5b-afc2-d3266110d103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  <ds:schemaRef ds:uri="2f6735f0-fd00-4672-8ba0-7d5e85fbc6f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61</TotalTime>
  <Words>443</Words>
  <Application>Microsoft Office PowerPoint</Application>
  <PresentationFormat>Widescreen</PresentationFormat>
  <Paragraphs>56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Impact</vt:lpstr>
      <vt:lpstr>Main Event</vt:lpstr>
      <vt:lpstr>ANGER/INTIMIDATION</vt:lpstr>
      <vt:lpstr>ANGER/INTIMIDATION</vt:lpstr>
      <vt:lpstr>ANGER/INTIMIDATION</vt:lpstr>
      <vt:lpstr>ANGER/INTIMIDATION</vt:lpstr>
      <vt:lpstr>ANGER/INTIMIDATION</vt:lpstr>
      <vt:lpstr>ANGER/INTIMIDATION</vt:lpstr>
      <vt:lpstr>ANGER/INTIMIDATION</vt:lpstr>
      <vt:lpstr>ANGER/INTIMIDATION</vt:lpstr>
      <vt:lpstr>ANGER/INTIMIDATION</vt:lpstr>
      <vt:lpstr>ANGER/INTIMIDATION</vt:lpstr>
      <vt:lpstr>ANGER/INTIMIDATION</vt:lpstr>
      <vt:lpstr>ANGER/INTIMIDATION</vt:lpstr>
      <vt:lpstr>ANGER/INTIMIDATION</vt:lpstr>
      <vt:lpstr>ANGER/INTIMIDATION</vt:lpstr>
      <vt:lpstr>ANGER/INTIMIDATION</vt:lpstr>
      <vt:lpstr>ANGER/INTIMIDATION</vt:lpstr>
      <vt:lpstr>ANGER/INTIMIDATION</vt:lpstr>
      <vt:lpstr>ANGER/INTIMIDATION</vt:lpstr>
      <vt:lpstr>ANGER/INTIMIDATION</vt:lpstr>
      <vt:lpstr>ANGER/INTIMIDATION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ANGER/INTIMIDATION</dc:title>
  <dc:creator>Jerry Best</dc:creator>
  <cp:lastModifiedBy>Jerry Best</cp:lastModifiedBy>
  <cp:revision>8</cp:revision>
  <dcterms:created xsi:type="dcterms:W3CDTF">2025-07-21T15:30:35Z</dcterms:created>
  <dcterms:modified xsi:type="dcterms:W3CDTF">2025-08-01T13:48:54Z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0x0101004DB891D6A3467446A708469E0064B9A0</vt:lpwstr>
  </property>
</Properties>
</file>